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80" r:id="rId2"/>
    <p:sldId id="621" r:id="rId3"/>
    <p:sldId id="625" r:id="rId4"/>
    <p:sldId id="636" r:id="rId5"/>
    <p:sldId id="628" r:id="rId6"/>
    <p:sldId id="630" r:id="rId7"/>
    <p:sldId id="631" r:id="rId8"/>
    <p:sldId id="634" r:id="rId9"/>
    <p:sldId id="635" r:id="rId10"/>
    <p:sldId id="633" r:id="rId11"/>
    <p:sldId id="279" r:id="rId12"/>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ítulos" id="{BA3CF1C7-71CB-484D-9721-F13D6AA7E7B3}">
          <p14:sldIdLst>
            <p14:sldId id="280"/>
          </p14:sldIdLst>
        </p14:section>
        <p14:section name="Textos" id="{20663275-FAEF-F04A-8F34-3FB6D76A98A7}">
          <p14:sldIdLst>
            <p14:sldId id="621"/>
            <p14:sldId id="625"/>
            <p14:sldId id="636"/>
            <p14:sldId id="628"/>
            <p14:sldId id="630"/>
            <p14:sldId id="631"/>
            <p14:sldId id="634"/>
            <p14:sldId id="635"/>
            <p14:sldId id="633"/>
          </p14:sldIdLst>
        </p14:section>
        <p14:section name="Imagens" id="{D9E5BBA2-3A11-9D42-9558-4C9BC86851F7}">
          <p14:sldIdLst/>
        </p14:section>
        <p14:section name="Encerramento" id="{F264A1C2-3EB4-D34E-ABF3-E10CC5F4A7AC}">
          <p14:sldIdLst>
            <p14:sldId id="279"/>
          </p14:sldIdLst>
        </p14:section>
      </p14:sectionLst>
    </p:ext>
    <p:ext uri="{EFAFB233-063F-42B5-8137-9DF3F51BA10A}">
      <p15:sldGuideLst xmlns:p15="http://schemas.microsoft.com/office/powerpoint/2012/main">
        <p15:guide id="1" orient="horz" pos="482" userDrawn="1">
          <p15:clr>
            <a:srgbClr val="A4A3A4"/>
          </p15:clr>
        </p15:guide>
        <p15:guide id="2" pos="744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RINA SOUSA DE PAULA SANTOS" initials="KSDPS" lastIdx="1" clrIdx="0">
    <p:extLst>
      <p:ext uri="{19B8F6BF-5375-455C-9EA6-DF929625EA0E}">
        <p15:presenceInfo xmlns:p15="http://schemas.microsoft.com/office/powerpoint/2012/main" userId="S::1159077@mackenzie.br::dbcb5579-fa9d-46d2-9813-58753956508c" providerId="AD"/>
      </p:ext>
    </p:extLst>
  </p:cmAuthor>
  <p:cmAuthor id="2" name="Pedro Cacique" initials="PC" lastIdx="15" clrIdx="1">
    <p:extLst>
      <p:ext uri="{19B8F6BF-5375-455C-9EA6-DF929625EA0E}">
        <p15:presenceInfo xmlns:p15="http://schemas.microsoft.com/office/powerpoint/2012/main" userId="4e76e0b55d1b64d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2A34"/>
    <a:srgbClr val="ED7D31"/>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95C92CD-6DB8-44BA-B2C6-B05ACA2627AF}" v="4" dt="2023-04-26T10:38:43.525"/>
  </p1510:revLst>
</p1510:revInfo>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047" autoAdjust="0"/>
    <p:restoredTop sz="96327"/>
  </p:normalViewPr>
  <p:slideViewPr>
    <p:cSldViewPr snapToObjects="1">
      <p:cViewPr varScale="1">
        <p:scale>
          <a:sx n="69" d="100"/>
          <a:sy n="69" d="100"/>
        </p:scale>
        <p:origin x="492" y="60"/>
      </p:cViewPr>
      <p:guideLst>
        <p:guide orient="horz" pos="482"/>
        <p:guide pos="7446"/>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0.png>
</file>

<file path=ppt/media/image11.png>
</file>

<file path=ppt/media/image2.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95342F-C9D8-1B48-8AF9-3F245CAAAB3B}" type="datetimeFigureOut">
              <a:rPr lang="pt-BR" smtClean="0"/>
              <a:t>10/04/2024</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BB8FF7-BD25-314F-A8F9-EB5A2547B940}" type="slidenum">
              <a:rPr lang="pt-BR" smtClean="0"/>
              <a:t>‹#›</a:t>
            </a:fld>
            <a:endParaRPr lang="pt-BR"/>
          </a:p>
        </p:txBody>
      </p:sp>
    </p:spTree>
    <p:extLst>
      <p:ext uri="{BB962C8B-B14F-4D97-AF65-F5344CB8AC3E}">
        <p14:creationId xmlns:p14="http://schemas.microsoft.com/office/powerpoint/2010/main" val="38766720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lide de Abertura">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id="{17BBD0B5-2F4B-A440-A9F8-C08635AE5225}"/>
              </a:ext>
            </a:extLst>
          </p:cNvPr>
          <p:cNvSpPr>
            <a:spLocks noGrp="1"/>
          </p:cNvSpPr>
          <p:nvPr>
            <p:ph type="subTitle" idx="1"/>
          </p:nvPr>
        </p:nvSpPr>
        <p:spPr>
          <a:xfrm>
            <a:off x="1055440" y="3837899"/>
            <a:ext cx="7488832" cy="365125"/>
          </a:xfrm>
          <a:prstGeom prst="rect">
            <a:avLst/>
          </a:prstGeom>
        </p:spPr>
        <p:txBody>
          <a:bodyPr>
            <a:noAutofit/>
          </a:bodyPr>
          <a:lstStyle>
            <a:lvl1pPr marL="0" indent="0" algn="l">
              <a:buNone/>
              <a:defRPr sz="2000" i="1">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pt-BR" dirty="0"/>
          </a:p>
        </p:txBody>
      </p:sp>
      <p:sp>
        <p:nvSpPr>
          <p:cNvPr id="18" name="Título 1">
            <a:extLst>
              <a:ext uri="{FF2B5EF4-FFF2-40B4-BE49-F238E27FC236}">
                <a16:creationId xmlns:a16="http://schemas.microsoft.com/office/drawing/2014/main" id="{EB50C39A-1A7A-A44E-9DED-23CEE6877721}"/>
              </a:ext>
            </a:extLst>
          </p:cNvPr>
          <p:cNvSpPr>
            <a:spLocks noGrp="1"/>
          </p:cNvSpPr>
          <p:nvPr>
            <p:ph type="ctrTitle"/>
          </p:nvPr>
        </p:nvSpPr>
        <p:spPr>
          <a:xfrm>
            <a:off x="1055440" y="2204864"/>
            <a:ext cx="7488832" cy="1446550"/>
          </a:xfrm>
          <a:prstGeom prst="rect">
            <a:avLst/>
          </a:prstGeom>
        </p:spPr>
        <p:txBody>
          <a:bodyPr anchor="b">
            <a:normAutofit/>
          </a:bodyPr>
          <a:lstStyle>
            <a:lvl1pPr algn="l">
              <a:defRPr sz="4400" b="1">
                <a:latin typeface="+mn-lt"/>
              </a:defRPr>
            </a:lvl1pPr>
          </a:lstStyle>
          <a:p>
            <a:r>
              <a:rPr lang="en-US"/>
              <a:t>Click to edit Master title style</a:t>
            </a:r>
            <a:endParaRPr lang="pt-BR" dirty="0"/>
          </a:p>
        </p:txBody>
      </p:sp>
      <p:pic>
        <p:nvPicPr>
          <p:cNvPr id="23" name="Imagem 22">
            <a:extLst>
              <a:ext uri="{FF2B5EF4-FFF2-40B4-BE49-F238E27FC236}">
                <a16:creationId xmlns:a16="http://schemas.microsoft.com/office/drawing/2014/main" id="{E2C54667-A06C-124F-9A2B-A74BA59EC76B}"/>
              </a:ext>
            </a:extLst>
          </p:cNvPr>
          <p:cNvPicPr>
            <a:picLocks noChangeAspect="1"/>
          </p:cNvPicPr>
          <p:nvPr userDrawn="1"/>
        </p:nvPicPr>
        <p:blipFill rotWithShape="1">
          <a:blip r:embed="rId2">
            <a:alphaModFix amt="11000"/>
          </a:blip>
          <a:srcRect r="29846" b="61287"/>
          <a:stretch/>
        </p:blipFill>
        <p:spPr>
          <a:xfrm>
            <a:off x="6888088" y="4203024"/>
            <a:ext cx="5303912" cy="2654976"/>
          </a:xfrm>
          <a:prstGeom prst="rect">
            <a:avLst/>
          </a:prstGeom>
          <a:effectLst>
            <a:outerShdw blurRad="50800" dist="50800" dir="5400000" algn="ctr" rotWithShape="0">
              <a:srgbClr val="000000">
                <a:alpha val="0"/>
              </a:srgbClr>
            </a:outerShdw>
          </a:effectLst>
        </p:spPr>
      </p:pic>
      <p:pic>
        <p:nvPicPr>
          <p:cNvPr id="8" name="Picture 7" descr="A close up of a sign&#10;&#10;Description automatically generated">
            <a:extLst>
              <a:ext uri="{FF2B5EF4-FFF2-40B4-BE49-F238E27FC236}">
                <a16:creationId xmlns:a16="http://schemas.microsoft.com/office/drawing/2014/main" id="{8D63B6C8-E67F-8142-AD05-4CCAAA801C2B}"/>
              </a:ext>
            </a:extLst>
          </p:cNvPr>
          <p:cNvPicPr>
            <a:picLocks noChangeAspect="1"/>
          </p:cNvPicPr>
          <p:nvPr userDrawn="1"/>
        </p:nvPicPr>
        <p:blipFill>
          <a:blip r:embed="rId3"/>
          <a:stretch>
            <a:fillRect/>
          </a:stretch>
        </p:blipFill>
        <p:spPr>
          <a:xfrm>
            <a:off x="263352" y="332656"/>
            <a:ext cx="2592288" cy="591819"/>
          </a:xfrm>
          <a:prstGeom prst="rect">
            <a:avLst/>
          </a:prstGeom>
        </p:spPr>
      </p:pic>
      <p:sp>
        <p:nvSpPr>
          <p:cNvPr id="9" name="Espaço Reservado para Texto 13">
            <a:extLst>
              <a:ext uri="{FF2B5EF4-FFF2-40B4-BE49-F238E27FC236}">
                <a16:creationId xmlns:a16="http://schemas.microsoft.com/office/drawing/2014/main" id="{406E1EE8-ABF9-834F-800D-1A8A4503185B}"/>
              </a:ext>
            </a:extLst>
          </p:cNvPr>
          <p:cNvSpPr>
            <a:spLocks noGrp="1"/>
          </p:cNvSpPr>
          <p:nvPr>
            <p:ph type="body" sz="quarter" idx="14" hasCustomPrompt="1"/>
          </p:nvPr>
        </p:nvSpPr>
        <p:spPr>
          <a:xfrm>
            <a:off x="1055440" y="4390437"/>
            <a:ext cx="4500051" cy="288925"/>
          </a:xfrm>
          <a:prstGeom prst="rect">
            <a:avLst/>
          </a:prstGeom>
        </p:spPr>
        <p:txBody>
          <a:bodyPr>
            <a:noAutofit/>
          </a:bodyPr>
          <a:lstStyle>
            <a:lvl1pPr marL="0" indent="0" algn="l">
              <a:buNone/>
              <a:defRPr sz="1600">
                <a:solidFill>
                  <a:schemeClr val="tx1">
                    <a:lumMod val="65000"/>
                    <a:lumOff val="35000"/>
                  </a:schemeClr>
                </a:solidFill>
              </a:defRPr>
            </a:lvl1pPr>
            <a:lvl2pPr>
              <a:defRPr sz="1600"/>
            </a:lvl2pPr>
            <a:lvl3pPr>
              <a:defRPr sz="1600"/>
            </a:lvl3pPr>
            <a:lvl4pPr>
              <a:defRPr sz="1600"/>
            </a:lvl4pPr>
            <a:lvl5pPr>
              <a:defRPr sz="1600"/>
            </a:lvl5pPr>
          </a:lstStyle>
          <a:p>
            <a:pPr lvl="0"/>
            <a:r>
              <a:rPr lang="pt-BR" dirty="0"/>
              <a:t>Nome do professor</a:t>
            </a:r>
          </a:p>
        </p:txBody>
      </p:sp>
      <p:pic>
        <p:nvPicPr>
          <p:cNvPr id="10" name="Imagem 49">
            <a:extLst>
              <a:ext uri="{FF2B5EF4-FFF2-40B4-BE49-F238E27FC236}">
                <a16:creationId xmlns:a16="http://schemas.microsoft.com/office/drawing/2014/main" id="{EA39FEC0-D8E5-7E4C-BB13-8BBB3E92EBC2}"/>
              </a:ext>
            </a:extLst>
          </p:cNvPr>
          <p:cNvPicPr>
            <a:picLocks noChangeAspect="1"/>
          </p:cNvPicPr>
          <p:nvPr userDrawn="1"/>
        </p:nvPicPr>
        <p:blipFill>
          <a:blip r:embed="rId4">
            <a:alphaModFix/>
          </a:blip>
          <a:stretch>
            <a:fillRect/>
          </a:stretch>
        </p:blipFill>
        <p:spPr>
          <a:xfrm>
            <a:off x="11424592" y="356086"/>
            <a:ext cx="395933" cy="568389"/>
          </a:xfrm>
          <a:prstGeom prst="rect">
            <a:avLst/>
          </a:prstGeom>
        </p:spPr>
      </p:pic>
    </p:spTree>
    <p:extLst>
      <p:ext uri="{BB962C8B-B14F-4D97-AF65-F5344CB8AC3E}">
        <p14:creationId xmlns:p14="http://schemas.microsoft.com/office/powerpoint/2010/main" val="2307247454"/>
      </p:ext>
    </p:extLst>
  </p:cSld>
  <p:clrMapOvr>
    <a:masterClrMapping/>
  </p:clrMapOvr>
  <p:extLst>
    <p:ext uri="{DCECCB84-F9BA-43D5-87BE-67443E8EF086}">
      <p15:sldGuideLst xmlns:p15="http://schemas.microsoft.com/office/powerpoint/2012/main">
        <p15:guide id="1" orient="horz" pos="255" userDrawn="1">
          <p15:clr>
            <a:srgbClr val="FBAE40"/>
          </p15:clr>
        </p15:guide>
        <p15:guide id="2" pos="7469"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m 3">
    <p:spTree>
      <p:nvGrpSpPr>
        <p:cNvPr id="1" name=""/>
        <p:cNvGrpSpPr/>
        <p:nvPr/>
      </p:nvGrpSpPr>
      <p:grpSpPr>
        <a:xfrm>
          <a:off x="0" y="0"/>
          <a:ext cx="0" cy="0"/>
          <a:chOff x="0" y="0"/>
          <a:chExt cx="0" cy="0"/>
        </a:xfrm>
      </p:grpSpPr>
      <p:pic>
        <p:nvPicPr>
          <p:cNvPr id="9" name="Imagem 8">
            <a:extLst>
              <a:ext uri="{FF2B5EF4-FFF2-40B4-BE49-F238E27FC236}">
                <a16:creationId xmlns:a16="http://schemas.microsoft.com/office/drawing/2014/main" id="{333BDE7E-1701-0A4A-8A46-CE3AD3264304}"/>
              </a:ext>
            </a:extLst>
          </p:cNvPr>
          <p:cNvPicPr>
            <a:picLocks noChangeAspect="1"/>
          </p:cNvPicPr>
          <p:nvPr userDrawn="1"/>
        </p:nvPicPr>
        <p:blipFill rotWithShape="1">
          <a:blip r:embed="rId2">
            <a:alphaModFix amt="11000"/>
          </a:blip>
          <a:srcRect l="26042" b="60500"/>
          <a:stretch/>
        </p:blipFill>
        <p:spPr>
          <a:xfrm>
            <a:off x="0" y="4149080"/>
            <a:ext cx="5591532" cy="2708920"/>
          </a:xfrm>
          <a:prstGeom prst="rect">
            <a:avLst/>
          </a:prstGeom>
        </p:spPr>
      </p:pic>
      <p:sp>
        <p:nvSpPr>
          <p:cNvPr id="8" name="Espaço Reservado para Imagem 7">
            <a:extLst>
              <a:ext uri="{FF2B5EF4-FFF2-40B4-BE49-F238E27FC236}">
                <a16:creationId xmlns:a16="http://schemas.microsoft.com/office/drawing/2014/main" id="{DB359486-32ED-0B41-B268-EE73C938F026}"/>
              </a:ext>
            </a:extLst>
          </p:cNvPr>
          <p:cNvSpPr>
            <a:spLocks noGrp="1"/>
          </p:cNvSpPr>
          <p:nvPr>
            <p:ph type="pic" sz="quarter" idx="14"/>
          </p:nvPr>
        </p:nvSpPr>
        <p:spPr>
          <a:xfrm>
            <a:off x="8220347" y="370937"/>
            <a:ext cx="3348261" cy="6121400"/>
          </a:xfrm>
          <a:prstGeom prst="rect">
            <a:avLst/>
          </a:prstGeom>
          <a:effectLst>
            <a:outerShdw blurRad="50800" dist="38100" dir="2700000" algn="tl" rotWithShape="0">
              <a:prstClr val="black">
                <a:alpha val="40000"/>
              </a:prstClr>
            </a:outerShdw>
          </a:effectLst>
        </p:spPr>
        <p:txBody>
          <a:bodyPr/>
          <a:lstStyle>
            <a:lvl1pPr marL="0" indent="0">
              <a:buNone/>
              <a:defRPr/>
            </a:lvl1pPr>
          </a:lstStyle>
          <a:p>
            <a:r>
              <a:rPr lang="en-US"/>
              <a:t>Click icon to add picture</a:t>
            </a:r>
            <a:endParaRPr lang="pt-BR" dirty="0"/>
          </a:p>
        </p:txBody>
      </p:sp>
      <p:sp>
        <p:nvSpPr>
          <p:cNvPr id="23" name="Espaço Reservado para Imagem 7">
            <a:extLst>
              <a:ext uri="{FF2B5EF4-FFF2-40B4-BE49-F238E27FC236}">
                <a16:creationId xmlns:a16="http://schemas.microsoft.com/office/drawing/2014/main" id="{24F97242-BB0C-4C4C-97AC-908D07F248DC}"/>
              </a:ext>
            </a:extLst>
          </p:cNvPr>
          <p:cNvSpPr>
            <a:spLocks noGrp="1"/>
          </p:cNvSpPr>
          <p:nvPr>
            <p:ph type="pic" sz="quarter" idx="10"/>
          </p:nvPr>
        </p:nvSpPr>
        <p:spPr>
          <a:xfrm>
            <a:off x="623392" y="368300"/>
            <a:ext cx="3348261" cy="6121400"/>
          </a:xfrm>
          <a:prstGeom prst="rect">
            <a:avLst/>
          </a:prstGeom>
          <a:effectLst>
            <a:outerShdw blurRad="50800" dist="38100" dir="2700000" algn="tl" rotWithShape="0">
              <a:prstClr val="black">
                <a:alpha val="40000"/>
              </a:prstClr>
            </a:outerShdw>
          </a:effectLst>
        </p:spPr>
        <p:txBody>
          <a:bodyPr/>
          <a:lstStyle>
            <a:lvl1pPr marL="0" indent="0">
              <a:buNone/>
              <a:defRPr/>
            </a:lvl1pPr>
          </a:lstStyle>
          <a:p>
            <a:r>
              <a:rPr lang="en-US"/>
              <a:t>Click icon to add picture</a:t>
            </a:r>
            <a:endParaRPr lang="pt-BR" dirty="0"/>
          </a:p>
        </p:txBody>
      </p:sp>
      <p:sp>
        <p:nvSpPr>
          <p:cNvPr id="17" name="Espaço Reservado para Número de Slide 15">
            <a:extLst>
              <a:ext uri="{FF2B5EF4-FFF2-40B4-BE49-F238E27FC236}">
                <a16:creationId xmlns:a16="http://schemas.microsoft.com/office/drawing/2014/main" id="{F1B0F9AD-C566-3A41-A0E7-64D2AA2A2D83}"/>
              </a:ext>
            </a:extLst>
          </p:cNvPr>
          <p:cNvSpPr>
            <a:spLocks noGrp="1"/>
          </p:cNvSpPr>
          <p:nvPr>
            <p:ph type="sldNum" sz="quarter" idx="12"/>
          </p:nvPr>
        </p:nvSpPr>
        <p:spPr>
          <a:xfrm>
            <a:off x="11208567" y="6021289"/>
            <a:ext cx="983433" cy="836712"/>
          </a:xfrm>
          <a:prstGeom prst="rect">
            <a:avLst/>
          </a:prstGeom>
          <a:solidFill>
            <a:schemeClr val="tx1">
              <a:lumMod val="85000"/>
              <a:lumOff val="15000"/>
            </a:schemeClr>
          </a:solidFill>
        </p:spPr>
        <p:txBody>
          <a:bodyPr lIns="0" tIns="216000" rIns="432000"/>
          <a:lstStyle>
            <a:lvl1pPr algn="r">
              <a:defRPr>
                <a:solidFill>
                  <a:schemeClr val="bg1">
                    <a:lumMod val="95000"/>
                  </a:schemeClr>
                </a:solidFill>
              </a:defRPr>
            </a:lvl1pPr>
          </a:lstStyle>
          <a:p>
            <a:fld id="{68B8E45B-633E-9A4F-B2F6-031A690D222E}" type="slidenum">
              <a:rPr lang="pt-BR" sz="1400" b="1" smtClean="0"/>
              <a:pPr/>
              <a:t>‹#›</a:t>
            </a:fld>
            <a:endParaRPr lang="pt-BR" sz="1400" b="1" dirty="0"/>
          </a:p>
        </p:txBody>
      </p:sp>
      <p:sp>
        <p:nvSpPr>
          <p:cNvPr id="7" name="Espaço Reservado para Imagem 7">
            <a:extLst>
              <a:ext uri="{FF2B5EF4-FFF2-40B4-BE49-F238E27FC236}">
                <a16:creationId xmlns:a16="http://schemas.microsoft.com/office/drawing/2014/main" id="{FA8F1A8C-2200-054A-B17F-A731022F8293}"/>
              </a:ext>
            </a:extLst>
          </p:cNvPr>
          <p:cNvSpPr>
            <a:spLocks noGrp="1"/>
          </p:cNvSpPr>
          <p:nvPr>
            <p:ph type="pic" sz="quarter" idx="13"/>
          </p:nvPr>
        </p:nvSpPr>
        <p:spPr>
          <a:xfrm>
            <a:off x="4421869" y="368300"/>
            <a:ext cx="3348261" cy="6121400"/>
          </a:xfrm>
          <a:prstGeom prst="rect">
            <a:avLst/>
          </a:prstGeom>
          <a:effectLst>
            <a:outerShdw blurRad="50800" dist="38100" dir="2700000" algn="tl" rotWithShape="0">
              <a:prstClr val="black">
                <a:alpha val="40000"/>
              </a:prstClr>
            </a:outerShdw>
          </a:effectLst>
        </p:spPr>
        <p:txBody>
          <a:bodyPr/>
          <a:lstStyle>
            <a:lvl1pPr marL="0" indent="0">
              <a:buNone/>
              <a:defRPr/>
            </a:lvl1pPr>
          </a:lstStyle>
          <a:p>
            <a:r>
              <a:rPr lang="en-US"/>
              <a:t>Click icon to add picture</a:t>
            </a:r>
            <a:endParaRPr lang="pt-BR" dirty="0"/>
          </a:p>
        </p:txBody>
      </p:sp>
    </p:spTree>
    <p:extLst>
      <p:ext uri="{BB962C8B-B14F-4D97-AF65-F5344CB8AC3E}">
        <p14:creationId xmlns:p14="http://schemas.microsoft.com/office/powerpoint/2010/main" val="615585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agem 4">
    <p:spTree>
      <p:nvGrpSpPr>
        <p:cNvPr id="1" name=""/>
        <p:cNvGrpSpPr/>
        <p:nvPr/>
      </p:nvGrpSpPr>
      <p:grpSpPr>
        <a:xfrm>
          <a:off x="0" y="0"/>
          <a:ext cx="0" cy="0"/>
          <a:chOff x="0" y="0"/>
          <a:chExt cx="0" cy="0"/>
        </a:xfrm>
      </p:grpSpPr>
      <p:pic>
        <p:nvPicPr>
          <p:cNvPr id="6" name="Imagem 5">
            <a:extLst>
              <a:ext uri="{FF2B5EF4-FFF2-40B4-BE49-F238E27FC236}">
                <a16:creationId xmlns:a16="http://schemas.microsoft.com/office/drawing/2014/main" id="{0AB204B3-8028-3848-9CC9-E53326C62142}"/>
              </a:ext>
            </a:extLst>
          </p:cNvPr>
          <p:cNvPicPr>
            <a:picLocks noChangeAspect="1"/>
          </p:cNvPicPr>
          <p:nvPr userDrawn="1"/>
        </p:nvPicPr>
        <p:blipFill rotWithShape="1">
          <a:blip r:embed="rId2">
            <a:alphaModFix amt="11000"/>
          </a:blip>
          <a:srcRect l="26042" b="60500"/>
          <a:stretch/>
        </p:blipFill>
        <p:spPr>
          <a:xfrm>
            <a:off x="0" y="4149080"/>
            <a:ext cx="5591532" cy="2708920"/>
          </a:xfrm>
          <a:prstGeom prst="rect">
            <a:avLst/>
          </a:prstGeom>
        </p:spPr>
      </p:pic>
      <p:sp>
        <p:nvSpPr>
          <p:cNvPr id="8" name="Espaço Reservado para Imagem 7">
            <a:extLst>
              <a:ext uri="{FF2B5EF4-FFF2-40B4-BE49-F238E27FC236}">
                <a16:creationId xmlns:a16="http://schemas.microsoft.com/office/drawing/2014/main" id="{DB359486-32ED-0B41-B268-EE73C938F026}"/>
              </a:ext>
            </a:extLst>
          </p:cNvPr>
          <p:cNvSpPr>
            <a:spLocks noGrp="1"/>
          </p:cNvSpPr>
          <p:nvPr>
            <p:ph type="pic" sz="quarter" idx="14"/>
          </p:nvPr>
        </p:nvSpPr>
        <p:spPr>
          <a:xfrm>
            <a:off x="6384033" y="370937"/>
            <a:ext cx="5184576" cy="6121400"/>
          </a:xfrm>
          <a:prstGeom prst="rect">
            <a:avLst/>
          </a:prstGeom>
          <a:effectLst>
            <a:outerShdw blurRad="50800" dist="38100" dir="2700000" algn="tl" rotWithShape="0">
              <a:prstClr val="black">
                <a:alpha val="40000"/>
              </a:prstClr>
            </a:outerShdw>
          </a:effectLst>
        </p:spPr>
        <p:txBody>
          <a:bodyPr/>
          <a:lstStyle>
            <a:lvl1pPr marL="0" indent="0">
              <a:buNone/>
              <a:defRPr/>
            </a:lvl1pPr>
          </a:lstStyle>
          <a:p>
            <a:r>
              <a:rPr lang="en-US"/>
              <a:t>Click icon to add picture</a:t>
            </a:r>
            <a:endParaRPr lang="pt-BR" dirty="0"/>
          </a:p>
        </p:txBody>
      </p:sp>
      <p:sp>
        <p:nvSpPr>
          <p:cNvPr id="23" name="Espaço Reservado para Imagem 7">
            <a:extLst>
              <a:ext uri="{FF2B5EF4-FFF2-40B4-BE49-F238E27FC236}">
                <a16:creationId xmlns:a16="http://schemas.microsoft.com/office/drawing/2014/main" id="{24F97242-BB0C-4C4C-97AC-908D07F248DC}"/>
              </a:ext>
            </a:extLst>
          </p:cNvPr>
          <p:cNvSpPr>
            <a:spLocks noGrp="1"/>
          </p:cNvSpPr>
          <p:nvPr>
            <p:ph type="pic" sz="quarter" idx="10"/>
          </p:nvPr>
        </p:nvSpPr>
        <p:spPr>
          <a:xfrm>
            <a:off x="623392" y="368300"/>
            <a:ext cx="5256584" cy="6121400"/>
          </a:xfrm>
          <a:prstGeom prst="rect">
            <a:avLst/>
          </a:prstGeom>
          <a:effectLst>
            <a:outerShdw blurRad="50800" dist="38100" dir="2700000" algn="tl" rotWithShape="0">
              <a:prstClr val="black">
                <a:alpha val="40000"/>
              </a:prstClr>
            </a:outerShdw>
          </a:effectLst>
        </p:spPr>
        <p:txBody>
          <a:bodyPr/>
          <a:lstStyle>
            <a:lvl1pPr marL="0" indent="0">
              <a:buNone/>
              <a:defRPr/>
            </a:lvl1pPr>
          </a:lstStyle>
          <a:p>
            <a:r>
              <a:rPr lang="en-US"/>
              <a:t>Click icon to add picture</a:t>
            </a:r>
            <a:endParaRPr lang="pt-BR" dirty="0"/>
          </a:p>
        </p:txBody>
      </p:sp>
      <p:sp>
        <p:nvSpPr>
          <p:cNvPr id="17" name="Espaço Reservado para Número de Slide 15">
            <a:extLst>
              <a:ext uri="{FF2B5EF4-FFF2-40B4-BE49-F238E27FC236}">
                <a16:creationId xmlns:a16="http://schemas.microsoft.com/office/drawing/2014/main" id="{F1B0F9AD-C566-3A41-A0E7-64D2AA2A2D83}"/>
              </a:ext>
            </a:extLst>
          </p:cNvPr>
          <p:cNvSpPr>
            <a:spLocks noGrp="1"/>
          </p:cNvSpPr>
          <p:nvPr>
            <p:ph type="sldNum" sz="quarter" idx="12"/>
          </p:nvPr>
        </p:nvSpPr>
        <p:spPr>
          <a:xfrm>
            <a:off x="11208567" y="6021289"/>
            <a:ext cx="983433" cy="836712"/>
          </a:xfrm>
          <a:prstGeom prst="rect">
            <a:avLst/>
          </a:prstGeom>
          <a:solidFill>
            <a:schemeClr val="tx1">
              <a:lumMod val="85000"/>
              <a:lumOff val="15000"/>
            </a:schemeClr>
          </a:solidFill>
        </p:spPr>
        <p:txBody>
          <a:bodyPr lIns="0" tIns="216000" rIns="432000"/>
          <a:lstStyle>
            <a:lvl1pPr algn="r">
              <a:defRPr>
                <a:solidFill>
                  <a:schemeClr val="bg1">
                    <a:lumMod val="95000"/>
                  </a:schemeClr>
                </a:solidFill>
              </a:defRPr>
            </a:lvl1pPr>
          </a:lstStyle>
          <a:p>
            <a:fld id="{68B8E45B-633E-9A4F-B2F6-031A690D222E}" type="slidenum">
              <a:rPr lang="pt-BR" sz="1400" b="1" smtClean="0"/>
              <a:pPr/>
              <a:t>‹#›</a:t>
            </a:fld>
            <a:endParaRPr lang="pt-BR" sz="1400" b="1" dirty="0"/>
          </a:p>
        </p:txBody>
      </p:sp>
    </p:spTree>
    <p:extLst>
      <p:ext uri="{BB962C8B-B14F-4D97-AF65-F5344CB8AC3E}">
        <p14:creationId xmlns:p14="http://schemas.microsoft.com/office/powerpoint/2010/main" val="24033947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ítulo e Contúdo 2">
    <p:spTree>
      <p:nvGrpSpPr>
        <p:cNvPr id="1" name=""/>
        <p:cNvGrpSpPr/>
        <p:nvPr/>
      </p:nvGrpSpPr>
      <p:grpSpPr>
        <a:xfrm>
          <a:off x="0" y="0"/>
          <a:ext cx="0" cy="0"/>
          <a:chOff x="0" y="0"/>
          <a:chExt cx="0" cy="0"/>
        </a:xfrm>
      </p:grpSpPr>
      <p:sp>
        <p:nvSpPr>
          <p:cNvPr id="10" name="Retângulo 9">
            <a:extLst>
              <a:ext uri="{FF2B5EF4-FFF2-40B4-BE49-F238E27FC236}">
                <a16:creationId xmlns:a16="http://schemas.microsoft.com/office/drawing/2014/main" id="{69722BBC-25A0-F54D-9928-B2CC16BB905E}"/>
              </a:ext>
            </a:extLst>
          </p:cNvPr>
          <p:cNvSpPr/>
          <p:nvPr userDrawn="1"/>
        </p:nvSpPr>
        <p:spPr>
          <a:xfrm>
            <a:off x="-12483" y="-66534"/>
            <a:ext cx="4151784" cy="6957392"/>
          </a:xfrm>
          <a:prstGeom prst="rect">
            <a:avLst/>
          </a:prstGeom>
          <a:solidFill>
            <a:schemeClr val="tx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21" name="Imagem 20">
            <a:extLst>
              <a:ext uri="{FF2B5EF4-FFF2-40B4-BE49-F238E27FC236}">
                <a16:creationId xmlns:a16="http://schemas.microsoft.com/office/drawing/2014/main" id="{BFF4EAA9-335F-C144-97AC-D5280D4F9B37}"/>
              </a:ext>
            </a:extLst>
          </p:cNvPr>
          <p:cNvPicPr>
            <a:picLocks noChangeAspect="1"/>
          </p:cNvPicPr>
          <p:nvPr userDrawn="1"/>
        </p:nvPicPr>
        <p:blipFill rotWithShape="1">
          <a:blip r:embed="rId2">
            <a:alphaModFix amt="11000"/>
          </a:blip>
          <a:srcRect l="25873" t="1" r="19212" b="66923"/>
          <a:stretch/>
        </p:blipFill>
        <p:spPr>
          <a:xfrm rot="10800000">
            <a:off x="-12483" y="-66536"/>
            <a:ext cx="4151784" cy="2268427"/>
          </a:xfrm>
          <a:prstGeom prst="rect">
            <a:avLst/>
          </a:prstGeom>
        </p:spPr>
      </p:pic>
      <p:sp>
        <p:nvSpPr>
          <p:cNvPr id="6" name="Espaço Reservado para Número de Slide 5">
            <a:extLst>
              <a:ext uri="{FF2B5EF4-FFF2-40B4-BE49-F238E27FC236}">
                <a16:creationId xmlns:a16="http://schemas.microsoft.com/office/drawing/2014/main" id="{53290875-1D2E-7747-A1D0-8CDFDF90C105}"/>
              </a:ext>
            </a:extLst>
          </p:cNvPr>
          <p:cNvSpPr>
            <a:spLocks noGrp="1"/>
          </p:cNvSpPr>
          <p:nvPr>
            <p:ph type="sldNum" sz="quarter" idx="12"/>
          </p:nvPr>
        </p:nvSpPr>
        <p:spPr>
          <a:xfrm>
            <a:off x="9054741" y="6124574"/>
            <a:ext cx="2743200" cy="365125"/>
          </a:xfrm>
          <a:prstGeom prst="rect">
            <a:avLst/>
          </a:prstGeom>
        </p:spPr>
        <p:txBody>
          <a:bodyPr/>
          <a:lstStyle>
            <a:lvl1pPr algn="r">
              <a:defRPr sz="1400" b="1">
                <a:solidFill>
                  <a:schemeClr val="tx1">
                    <a:lumMod val="65000"/>
                    <a:lumOff val="35000"/>
                  </a:schemeClr>
                </a:solidFill>
              </a:defRPr>
            </a:lvl1pPr>
          </a:lstStyle>
          <a:p>
            <a:fld id="{68B8E45B-633E-9A4F-B2F6-031A690D222E}" type="slidenum">
              <a:rPr lang="pt-BR" smtClean="0"/>
              <a:pPr/>
              <a:t>‹#›</a:t>
            </a:fld>
            <a:endParaRPr lang="pt-BR" dirty="0"/>
          </a:p>
        </p:txBody>
      </p:sp>
      <p:sp>
        <p:nvSpPr>
          <p:cNvPr id="18" name="Título 1">
            <a:extLst>
              <a:ext uri="{FF2B5EF4-FFF2-40B4-BE49-F238E27FC236}">
                <a16:creationId xmlns:a16="http://schemas.microsoft.com/office/drawing/2014/main" id="{EB50C39A-1A7A-A44E-9DED-23CEE6877721}"/>
              </a:ext>
            </a:extLst>
          </p:cNvPr>
          <p:cNvSpPr>
            <a:spLocks noGrp="1"/>
          </p:cNvSpPr>
          <p:nvPr>
            <p:ph type="ctrTitle"/>
          </p:nvPr>
        </p:nvSpPr>
        <p:spPr>
          <a:xfrm>
            <a:off x="371475" y="2618910"/>
            <a:ext cx="3276253" cy="1620180"/>
          </a:xfrm>
          <a:prstGeom prst="rect">
            <a:avLst/>
          </a:prstGeom>
        </p:spPr>
        <p:txBody>
          <a:bodyPr anchor="ctr">
            <a:normAutofit/>
          </a:bodyPr>
          <a:lstStyle>
            <a:lvl1pPr algn="l">
              <a:defRPr sz="3200" b="1">
                <a:solidFill>
                  <a:schemeClr val="bg1"/>
                </a:solidFill>
                <a:latin typeface="+mn-lt"/>
              </a:defRPr>
            </a:lvl1pPr>
          </a:lstStyle>
          <a:p>
            <a:r>
              <a:rPr lang="en-US"/>
              <a:t>Click to edit Master title style</a:t>
            </a:r>
            <a:endParaRPr lang="pt-BR" dirty="0"/>
          </a:p>
        </p:txBody>
      </p:sp>
      <p:sp>
        <p:nvSpPr>
          <p:cNvPr id="14" name="Espaço Reservado para Conteúdo 3">
            <a:extLst>
              <a:ext uri="{FF2B5EF4-FFF2-40B4-BE49-F238E27FC236}">
                <a16:creationId xmlns:a16="http://schemas.microsoft.com/office/drawing/2014/main" id="{FB509A49-D603-9147-9E49-91EC95EB70FE}"/>
              </a:ext>
            </a:extLst>
          </p:cNvPr>
          <p:cNvSpPr>
            <a:spLocks noGrp="1"/>
          </p:cNvSpPr>
          <p:nvPr>
            <p:ph sz="half" idx="2"/>
          </p:nvPr>
        </p:nvSpPr>
        <p:spPr>
          <a:xfrm>
            <a:off x="4546397" y="1700000"/>
            <a:ext cx="7251544" cy="3457999"/>
          </a:xfrm>
          <a:prstGeom prst="rect">
            <a:avLst/>
          </a:prstGeom>
        </p:spPr>
        <p:txBody>
          <a:bodyPr/>
          <a:lstStyle>
            <a:lvl1pPr marL="0" indent="0">
              <a:buNone/>
              <a:defRPr>
                <a:solidFill>
                  <a:schemeClr val="tx1">
                    <a:lumMod val="85000"/>
                    <a:lumOff val="15000"/>
                  </a:schemeClr>
                </a:solidFill>
              </a:defRPr>
            </a:lvl1pPr>
            <a:lvl2pPr marL="457200" indent="0">
              <a:buNone/>
              <a:defRPr>
                <a:solidFill>
                  <a:schemeClr val="tx1">
                    <a:lumMod val="85000"/>
                    <a:lumOff val="15000"/>
                  </a:schemeClr>
                </a:solidFill>
              </a:defRPr>
            </a:lvl2pPr>
            <a:lvl3pPr marL="914400" indent="0">
              <a:buNone/>
              <a:defRPr>
                <a:solidFill>
                  <a:schemeClr val="tx1">
                    <a:lumMod val="85000"/>
                    <a:lumOff val="15000"/>
                  </a:schemeClr>
                </a:solidFill>
              </a:defRPr>
            </a:lvl3pPr>
            <a:lvl4pPr marL="1371600" indent="0">
              <a:buNone/>
              <a:defRPr>
                <a:solidFill>
                  <a:schemeClr val="tx1">
                    <a:lumMod val="85000"/>
                    <a:lumOff val="15000"/>
                  </a:schemeClr>
                </a:solidFill>
              </a:defRPr>
            </a:lvl4pPr>
            <a:lvl5pPr marL="1828800" indent="0">
              <a:buNone/>
              <a:defRPr>
                <a:solidFill>
                  <a:schemeClr val="tx1">
                    <a:lumMod val="85000"/>
                    <a:lumOff val="1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pic>
        <p:nvPicPr>
          <p:cNvPr id="20" name="Imagem 19">
            <a:extLst>
              <a:ext uri="{FF2B5EF4-FFF2-40B4-BE49-F238E27FC236}">
                <a16:creationId xmlns:a16="http://schemas.microsoft.com/office/drawing/2014/main" id="{744DB140-DA48-E842-837E-A5AE4FC6EBC6}"/>
              </a:ext>
            </a:extLst>
          </p:cNvPr>
          <p:cNvPicPr>
            <a:picLocks noChangeAspect="1"/>
          </p:cNvPicPr>
          <p:nvPr userDrawn="1"/>
        </p:nvPicPr>
        <p:blipFill>
          <a:blip r:embed="rId3"/>
          <a:stretch>
            <a:fillRect/>
          </a:stretch>
        </p:blipFill>
        <p:spPr>
          <a:xfrm>
            <a:off x="371475" y="5921311"/>
            <a:ext cx="397321" cy="568389"/>
          </a:xfrm>
          <a:prstGeom prst="rect">
            <a:avLst/>
          </a:prstGeom>
        </p:spPr>
      </p:pic>
    </p:spTree>
    <p:extLst>
      <p:ext uri="{BB962C8B-B14F-4D97-AF65-F5344CB8AC3E}">
        <p14:creationId xmlns:p14="http://schemas.microsoft.com/office/powerpoint/2010/main" val="22219529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ítulo e Imagem 2">
    <p:spTree>
      <p:nvGrpSpPr>
        <p:cNvPr id="1" name=""/>
        <p:cNvGrpSpPr/>
        <p:nvPr/>
      </p:nvGrpSpPr>
      <p:grpSpPr>
        <a:xfrm>
          <a:off x="0" y="0"/>
          <a:ext cx="0" cy="0"/>
          <a:chOff x="0" y="0"/>
          <a:chExt cx="0" cy="0"/>
        </a:xfrm>
      </p:grpSpPr>
      <p:sp>
        <p:nvSpPr>
          <p:cNvPr id="10" name="Retângulo 9">
            <a:extLst>
              <a:ext uri="{FF2B5EF4-FFF2-40B4-BE49-F238E27FC236}">
                <a16:creationId xmlns:a16="http://schemas.microsoft.com/office/drawing/2014/main" id="{69722BBC-25A0-F54D-9928-B2CC16BB905E}"/>
              </a:ext>
            </a:extLst>
          </p:cNvPr>
          <p:cNvSpPr/>
          <p:nvPr userDrawn="1"/>
        </p:nvSpPr>
        <p:spPr>
          <a:xfrm>
            <a:off x="-12483" y="-66534"/>
            <a:ext cx="4151784" cy="6957392"/>
          </a:xfrm>
          <a:prstGeom prst="rect">
            <a:avLst/>
          </a:prstGeom>
          <a:solidFill>
            <a:schemeClr val="tx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8" name="Título 1">
            <a:extLst>
              <a:ext uri="{FF2B5EF4-FFF2-40B4-BE49-F238E27FC236}">
                <a16:creationId xmlns:a16="http://schemas.microsoft.com/office/drawing/2014/main" id="{EB50C39A-1A7A-A44E-9DED-23CEE6877721}"/>
              </a:ext>
            </a:extLst>
          </p:cNvPr>
          <p:cNvSpPr>
            <a:spLocks noGrp="1"/>
          </p:cNvSpPr>
          <p:nvPr>
            <p:ph type="ctrTitle"/>
          </p:nvPr>
        </p:nvSpPr>
        <p:spPr>
          <a:xfrm>
            <a:off x="371475" y="2618910"/>
            <a:ext cx="3276253" cy="1620180"/>
          </a:xfrm>
          <a:prstGeom prst="rect">
            <a:avLst/>
          </a:prstGeom>
        </p:spPr>
        <p:txBody>
          <a:bodyPr anchor="ctr">
            <a:normAutofit/>
          </a:bodyPr>
          <a:lstStyle>
            <a:lvl1pPr algn="l">
              <a:defRPr sz="3200" b="1">
                <a:solidFill>
                  <a:schemeClr val="bg1"/>
                </a:solidFill>
                <a:latin typeface="+mn-lt"/>
              </a:defRPr>
            </a:lvl1pPr>
          </a:lstStyle>
          <a:p>
            <a:r>
              <a:rPr lang="en-US"/>
              <a:t>Click to edit Master title style</a:t>
            </a:r>
            <a:endParaRPr lang="pt-BR" dirty="0"/>
          </a:p>
        </p:txBody>
      </p:sp>
      <p:pic>
        <p:nvPicPr>
          <p:cNvPr id="20" name="Imagem 19">
            <a:extLst>
              <a:ext uri="{FF2B5EF4-FFF2-40B4-BE49-F238E27FC236}">
                <a16:creationId xmlns:a16="http://schemas.microsoft.com/office/drawing/2014/main" id="{744DB140-DA48-E842-837E-A5AE4FC6EBC6}"/>
              </a:ext>
            </a:extLst>
          </p:cNvPr>
          <p:cNvPicPr>
            <a:picLocks noChangeAspect="1"/>
          </p:cNvPicPr>
          <p:nvPr userDrawn="1"/>
        </p:nvPicPr>
        <p:blipFill>
          <a:blip r:embed="rId2"/>
          <a:stretch>
            <a:fillRect/>
          </a:stretch>
        </p:blipFill>
        <p:spPr>
          <a:xfrm>
            <a:off x="371475" y="5921311"/>
            <a:ext cx="397321" cy="568389"/>
          </a:xfrm>
          <a:prstGeom prst="rect">
            <a:avLst/>
          </a:prstGeom>
        </p:spPr>
      </p:pic>
      <p:sp>
        <p:nvSpPr>
          <p:cNvPr id="11" name="Espaço Reservado para Imagem 2">
            <a:extLst>
              <a:ext uri="{FF2B5EF4-FFF2-40B4-BE49-F238E27FC236}">
                <a16:creationId xmlns:a16="http://schemas.microsoft.com/office/drawing/2014/main" id="{807B7A66-8439-8C41-AF6F-F76DBB799172}"/>
              </a:ext>
            </a:extLst>
          </p:cNvPr>
          <p:cNvSpPr>
            <a:spLocks noGrp="1"/>
          </p:cNvSpPr>
          <p:nvPr>
            <p:ph type="pic" sz="quarter" idx="15"/>
          </p:nvPr>
        </p:nvSpPr>
        <p:spPr>
          <a:xfrm>
            <a:off x="4139301" y="0"/>
            <a:ext cx="8052699" cy="6858000"/>
          </a:xfrm>
          <a:prstGeom prst="rect">
            <a:avLst/>
          </a:prstGeom>
        </p:spPr>
        <p:txBody>
          <a:bodyPr/>
          <a:lstStyle>
            <a:lvl1pPr marL="0" indent="0">
              <a:buNone/>
              <a:defRPr/>
            </a:lvl1pPr>
          </a:lstStyle>
          <a:p>
            <a:r>
              <a:rPr lang="en-US"/>
              <a:t>Click icon to add picture</a:t>
            </a:r>
            <a:endParaRPr lang="pt-BR" dirty="0"/>
          </a:p>
        </p:txBody>
      </p:sp>
      <p:sp>
        <p:nvSpPr>
          <p:cNvPr id="12" name="Espaço Reservado para Número de Slide 15">
            <a:extLst>
              <a:ext uri="{FF2B5EF4-FFF2-40B4-BE49-F238E27FC236}">
                <a16:creationId xmlns:a16="http://schemas.microsoft.com/office/drawing/2014/main" id="{1A472005-FF41-A348-9BBC-6E3AEF1C11B5}"/>
              </a:ext>
            </a:extLst>
          </p:cNvPr>
          <p:cNvSpPr>
            <a:spLocks noGrp="1"/>
          </p:cNvSpPr>
          <p:nvPr>
            <p:ph type="sldNum" sz="quarter" idx="12"/>
          </p:nvPr>
        </p:nvSpPr>
        <p:spPr>
          <a:xfrm>
            <a:off x="11208567" y="6021289"/>
            <a:ext cx="983433" cy="836712"/>
          </a:xfrm>
          <a:prstGeom prst="rect">
            <a:avLst/>
          </a:prstGeom>
          <a:solidFill>
            <a:schemeClr val="tx1">
              <a:lumMod val="85000"/>
              <a:lumOff val="15000"/>
            </a:schemeClr>
          </a:solidFill>
        </p:spPr>
        <p:txBody>
          <a:bodyPr lIns="0" tIns="216000" rIns="432000"/>
          <a:lstStyle>
            <a:lvl1pPr algn="r">
              <a:defRPr>
                <a:solidFill>
                  <a:schemeClr val="bg1">
                    <a:lumMod val="95000"/>
                  </a:schemeClr>
                </a:solidFill>
              </a:defRPr>
            </a:lvl1pPr>
          </a:lstStyle>
          <a:p>
            <a:fld id="{68B8E45B-633E-9A4F-B2F6-031A690D222E}" type="slidenum">
              <a:rPr lang="pt-BR" sz="1400" b="1" smtClean="0"/>
              <a:pPr/>
              <a:t>‹#›</a:t>
            </a:fld>
            <a:endParaRPr lang="pt-BR" sz="1400" b="1" dirty="0"/>
          </a:p>
        </p:txBody>
      </p:sp>
      <p:pic>
        <p:nvPicPr>
          <p:cNvPr id="13" name="Imagem 12">
            <a:extLst>
              <a:ext uri="{FF2B5EF4-FFF2-40B4-BE49-F238E27FC236}">
                <a16:creationId xmlns:a16="http://schemas.microsoft.com/office/drawing/2014/main" id="{2B15C6BF-032F-3042-970F-449B660B9424}"/>
              </a:ext>
            </a:extLst>
          </p:cNvPr>
          <p:cNvPicPr>
            <a:picLocks noChangeAspect="1"/>
          </p:cNvPicPr>
          <p:nvPr userDrawn="1"/>
        </p:nvPicPr>
        <p:blipFill rotWithShape="1">
          <a:blip r:embed="rId3">
            <a:alphaModFix amt="11000"/>
          </a:blip>
          <a:srcRect l="25873" t="1" r="19212" b="66923"/>
          <a:stretch/>
        </p:blipFill>
        <p:spPr>
          <a:xfrm rot="10800000">
            <a:off x="-12483" y="-66536"/>
            <a:ext cx="4151784" cy="2268427"/>
          </a:xfrm>
          <a:prstGeom prst="rect">
            <a:avLst/>
          </a:prstGeom>
        </p:spPr>
      </p:pic>
    </p:spTree>
    <p:extLst>
      <p:ext uri="{BB962C8B-B14F-4D97-AF65-F5344CB8AC3E}">
        <p14:creationId xmlns:p14="http://schemas.microsoft.com/office/powerpoint/2010/main" val="42395697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magem e Conteúdo">
    <p:spTree>
      <p:nvGrpSpPr>
        <p:cNvPr id="1" name=""/>
        <p:cNvGrpSpPr/>
        <p:nvPr/>
      </p:nvGrpSpPr>
      <p:grpSpPr>
        <a:xfrm>
          <a:off x="0" y="0"/>
          <a:ext cx="0" cy="0"/>
          <a:chOff x="0" y="0"/>
          <a:chExt cx="0" cy="0"/>
        </a:xfrm>
      </p:grpSpPr>
      <p:sp>
        <p:nvSpPr>
          <p:cNvPr id="16" name="Espaço Reservado para Imagem 2">
            <a:extLst>
              <a:ext uri="{FF2B5EF4-FFF2-40B4-BE49-F238E27FC236}">
                <a16:creationId xmlns:a16="http://schemas.microsoft.com/office/drawing/2014/main" id="{BA4DF037-52C2-2040-A310-A6108C77C66D}"/>
              </a:ext>
            </a:extLst>
          </p:cNvPr>
          <p:cNvSpPr>
            <a:spLocks noGrp="1"/>
          </p:cNvSpPr>
          <p:nvPr>
            <p:ph type="pic" sz="quarter" idx="15"/>
          </p:nvPr>
        </p:nvSpPr>
        <p:spPr>
          <a:xfrm>
            <a:off x="0" y="0"/>
            <a:ext cx="4151785" cy="6858000"/>
          </a:xfrm>
          <a:prstGeom prst="rect">
            <a:avLst/>
          </a:prstGeom>
        </p:spPr>
        <p:txBody>
          <a:bodyPr anchor="ctr"/>
          <a:lstStyle/>
          <a:p>
            <a:r>
              <a:rPr lang="en-US"/>
              <a:t>Click icon to add picture</a:t>
            </a:r>
            <a:endParaRPr lang="pt-BR"/>
          </a:p>
        </p:txBody>
      </p:sp>
      <p:sp>
        <p:nvSpPr>
          <p:cNvPr id="8" name="Espaço Reservado para Número de Slide 5">
            <a:extLst>
              <a:ext uri="{FF2B5EF4-FFF2-40B4-BE49-F238E27FC236}">
                <a16:creationId xmlns:a16="http://schemas.microsoft.com/office/drawing/2014/main" id="{27342CFA-09F8-EA40-A427-48757EE60404}"/>
              </a:ext>
            </a:extLst>
          </p:cNvPr>
          <p:cNvSpPr txBox="1">
            <a:spLocks/>
          </p:cNvSpPr>
          <p:nvPr userDrawn="1"/>
        </p:nvSpPr>
        <p:spPr>
          <a:xfrm>
            <a:off x="9054741" y="6124574"/>
            <a:ext cx="2743200" cy="365125"/>
          </a:xfrm>
          <a:prstGeom prst="rect">
            <a:avLst/>
          </a:prstGeom>
        </p:spPr>
        <p:txBody>
          <a:bodyPr/>
          <a:lstStyle>
            <a:defPPr>
              <a:defRPr lang="pt-BR"/>
            </a:defPPr>
            <a:lvl1pPr marL="0" algn="r" defTabSz="914400" rtl="0" eaLnBrk="1" latinLnBrk="0" hangingPunct="1">
              <a:defRPr sz="1400" b="1" kern="1200">
                <a:solidFill>
                  <a:schemeClr val="tx1">
                    <a:lumMod val="65000"/>
                    <a:lumOff val="3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8B8E45B-633E-9A4F-B2F6-031A690D222E}" type="slidenum">
              <a:rPr lang="pt-BR" smtClean="0"/>
              <a:pPr/>
              <a:t>‹#›</a:t>
            </a:fld>
            <a:endParaRPr lang="pt-BR" dirty="0"/>
          </a:p>
        </p:txBody>
      </p:sp>
      <p:sp>
        <p:nvSpPr>
          <p:cNvPr id="13" name="Espaço Reservado para Conteúdo 3">
            <a:extLst>
              <a:ext uri="{FF2B5EF4-FFF2-40B4-BE49-F238E27FC236}">
                <a16:creationId xmlns:a16="http://schemas.microsoft.com/office/drawing/2014/main" id="{353C5236-48F9-414F-8BA1-1A5E80724BC9}"/>
              </a:ext>
            </a:extLst>
          </p:cNvPr>
          <p:cNvSpPr>
            <a:spLocks noGrp="1"/>
          </p:cNvSpPr>
          <p:nvPr>
            <p:ph sz="half" idx="2"/>
          </p:nvPr>
        </p:nvSpPr>
        <p:spPr>
          <a:xfrm>
            <a:off x="4546397" y="1700000"/>
            <a:ext cx="7251544" cy="3457999"/>
          </a:xfrm>
          <a:prstGeom prst="rect">
            <a:avLst/>
          </a:prstGeom>
        </p:spPr>
        <p:txBody>
          <a:bodyPr/>
          <a:lstStyle>
            <a:lvl1pPr marL="0" indent="0">
              <a:buNone/>
              <a:defRPr>
                <a:solidFill>
                  <a:schemeClr val="tx1">
                    <a:lumMod val="85000"/>
                    <a:lumOff val="15000"/>
                  </a:schemeClr>
                </a:solidFill>
              </a:defRPr>
            </a:lvl1pPr>
            <a:lvl2pPr marL="457200" indent="0">
              <a:buNone/>
              <a:defRPr>
                <a:solidFill>
                  <a:schemeClr val="tx1">
                    <a:lumMod val="85000"/>
                    <a:lumOff val="15000"/>
                  </a:schemeClr>
                </a:solidFill>
              </a:defRPr>
            </a:lvl2pPr>
            <a:lvl3pPr marL="914400" indent="0">
              <a:buNone/>
              <a:defRPr>
                <a:solidFill>
                  <a:schemeClr val="tx1">
                    <a:lumMod val="85000"/>
                    <a:lumOff val="15000"/>
                  </a:schemeClr>
                </a:solidFill>
              </a:defRPr>
            </a:lvl3pPr>
            <a:lvl4pPr marL="1371600" indent="0">
              <a:buNone/>
              <a:defRPr>
                <a:solidFill>
                  <a:schemeClr val="tx1">
                    <a:lumMod val="85000"/>
                    <a:lumOff val="15000"/>
                  </a:schemeClr>
                </a:solidFill>
              </a:defRPr>
            </a:lvl4pPr>
            <a:lvl5pPr marL="1828800" indent="0">
              <a:buNone/>
              <a:defRPr>
                <a:solidFill>
                  <a:schemeClr val="tx1">
                    <a:lumMod val="85000"/>
                    <a:lumOff val="1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spTree>
    <p:extLst>
      <p:ext uri="{BB962C8B-B14F-4D97-AF65-F5344CB8AC3E}">
        <p14:creationId xmlns:p14="http://schemas.microsoft.com/office/powerpoint/2010/main" val="24445802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ópicos 1">
    <p:spTree>
      <p:nvGrpSpPr>
        <p:cNvPr id="1" name=""/>
        <p:cNvGrpSpPr/>
        <p:nvPr/>
      </p:nvGrpSpPr>
      <p:grpSpPr>
        <a:xfrm>
          <a:off x="0" y="0"/>
          <a:ext cx="0" cy="0"/>
          <a:chOff x="0" y="0"/>
          <a:chExt cx="0" cy="0"/>
        </a:xfrm>
      </p:grpSpPr>
      <p:sp>
        <p:nvSpPr>
          <p:cNvPr id="48" name="Espaço Reservado para Conteúdo 3">
            <a:extLst>
              <a:ext uri="{FF2B5EF4-FFF2-40B4-BE49-F238E27FC236}">
                <a16:creationId xmlns:a16="http://schemas.microsoft.com/office/drawing/2014/main" id="{22BDE8D9-EA51-104F-B403-A13F91AFC641}"/>
              </a:ext>
            </a:extLst>
          </p:cNvPr>
          <p:cNvSpPr>
            <a:spLocks noGrp="1"/>
          </p:cNvSpPr>
          <p:nvPr>
            <p:ph sz="half" idx="2"/>
          </p:nvPr>
        </p:nvSpPr>
        <p:spPr>
          <a:xfrm>
            <a:off x="1539008" y="1793438"/>
            <a:ext cx="2581944" cy="3457999"/>
          </a:xfrm>
          <a:prstGeom prst="rect">
            <a:avLst/>
          </a:prstGeom>
          <a:ln w="38100">
            <a:solidFill>
              <a:srgbClr val="C00000"/>
            </a:solidFill>
          </a:ln>
        </p:spPr>
        <p:txBody>
          <a:bodyPr lIns="144000" tIns="540000" rIns="144000" bIns="540000"/>
          <a:lstStyle>
            <a:lvl1pPr marL="0" indent="0">
              <a:buNone/>
              <a:defRPr/>
            </a:lvl1pPr>
          </a:lstStyle>
          <a:p>
            <a:pPr lvl="0"/>
            <a:r>
              <a:rPr lang="en-US"/>
              <a:t>Click to edit Master text styles</a:t>
            </a:r>
          </a:p>
        </p:txBody>
      </p:sp>
      <p:sp>
        <p:nvSpPr>
          <p:cNvPr id="25" name="Espaço Reservado para Texto 13">
            <a:extLst>
              <a:ext uri="{FF2B5EF4-FFF2-40B4-BE49-F238E27FC236}">
                <a16:creationId xmlns:a16="http://schemas.microsoft.com/office/drawing/2014/main" id="{D77976B6-6937-7D42-95AB-03BF8C880397}"/>
              </a:ext>
            </a:extLst>
          </p:cNvPr>
          <p:cNvSpPr>
            <a:spLocks noGrp="1"/>
          </p:cNvSpPr>
          <p:nvPr>
            <p:ph type="body" sz="quarter" idx="14" hasCustomPrompt="1"/>
          </p:nvPr>
        </p:nvSpPr>
        <p:spPr>
          <a:xfrm>
            <a:off x="371812" y="413281"/>
            <a:ext cx="5724188" cy="288925"/>
          </a:xfrm>
          <a:prstGeom prst="rect">
            <a:avLst/>
          </a:prstGeom>
        </p:spPr>
        <p:txBody>
          <a:bodyPr>
            <a:noAutofit/>
          </a:bodyPr>
          <a:lstStyle>
            <a:lvl1pPr marL="0" indent="0">
              <a:buNone/>
              <a:defRPr sz="1600">
                <a:solidFill>
                  <a:schemeClr val="tx1">
                    <a:lumMod val="65000"/>
                    <a:lumOff val="35000"/>
                  </a:schemeClr>
                </a:solidFill>
              </a:defRPr>
            </a:lvl1pPr>
            <a:lvl2pPr>
              <a:defRPr sz="1600"/>
            </a:lvl2pPr>
            <a:lvl3pPr>
              <a:defRPr sz="1600"/>
            </a:lvl3pPr>
            <a:lvl4pPr>
              <a:defRPr sz="1600"/>
            </a:lvl4pPr>
            <a:lvl5pPr>
              <a:defRPr sz="1600"/>
            </a:lvl5pPr>
          </a:lstStyle>
          <a:p>
            <a:pPr lvl="0"/>
            <a:r>
              <a:rPr lang="pt-BR" dirty="0"/>
              <a:t>Título da página</a:t>
            </a:r>
          </a:p>
        </p:txBody>
      </p:sp>
      <p:sp>
        <p:nvSpPr>
          <p:cNvPr id="39" name="Espaço Reservado para Número de Slide 15">
            <a:extLst>
              <a:ext uri="{FF2B5EF4-FFF2-40B4-BE49-F238E27FC236}">
                <a16:creationId xmlns:a16="http://schemas.microsoft.com/office/drawing/2014/main" id="{D53976B8-6062-B143-93EA-17E8B5CAA15D}"/>
              </a:ext>
            </a:extLst>
          </p:cNvPr>
          <p:cNvSpPr>
            <a:spLocks noGrp="1"/>
          </p:cNvSpPr>
          <p:nvPr>
            <p:ph type="sldNum" sz="quarter" idx="12"/>
          </p:nvPr>
        </p:nvSpPr>
        <p:spPr>
          <a:xfrm>
            <a:off x="9077325" y="6124575"/>
            <a:ext cx="2743200" cy="365125"/>
          </a:xfrm>
          <a:prstGeom prst="rect">
            <a:avLst/>
          </a:prstGeom>
        </p:spPr>
        <p:txBody>
          <a:bodyPr/>
          <a:lstStyle>
            <a:lvl1pPr algn="r">
              <a:defRPr/>
            </a:lvl1pPr>
          </a:lstStyle>
          <a:p>
            <a:fld id="{68B8E45B-633E-9A4F-B2F6-031A690D222E}" type="slidenum">
              <a:rPr lang="pt-BR" sz="1400" b="1" smtClean="0">
                <a:solidFill>
                  <a:schemeClr val="tx1">
                    <a:lumMod val="65000"/>
                    <a:lumOff val="35000"/>
                  </a:schemeClr>
                </a:solidFill>
              </a:rPr>
              <a:pPr/>
              <a:t>‹#›</a:t>
            </a:fld>
            <a:endParaRPr lang="pt-BR" sz="1400" b="1" dirty="0">
              <a:solidFill>
                <a:schemeClr val="tx1">
                  <a:lumMod val="65000"/>
                  <a:lumOff val="35000"/>
                </a:schemeClr>
              </a:solidFill>
            </a:endParaRPr>
          </a:p>
        </p:txBody>
      </p:sp>
      <p:pic>
        <p:nvPicPr>
          <p:cNvPr id="50" name="Imagem 49">
            <a:extLst>
              <a:ext uri="{FF2B5EF4-FFF2-40B4-BE49-F238E27FC236}">
                <a16:creationId xmlns:a16="http://schemas.microsoft.com/office/drawing/2014/main" id="{B2470397-57D3-9D4A-800E-374BCF4F0133}"/>
              </a:ext>
            </a:extLst>
          </p:cNvPr>
          <p:cNvPicPr>
            <a:picLocks noChangeAspect="1"/>
          </p:cNvPicPr>
          <p:nvPr userDrawn="1"/>
        </p:nvPicPr>
        <p:blipFill>
          <a:blip r:embed="rId2">
            <a:alphaModFix/>
          </a:blip>
          <a:stretch>
            <a:fillRect/>
          </a:stretch>
        </p:blipFill>
        <p:spPr>
          <a:xfrm>
            <a:off x="371475" y="5921311"/>
            <a:ext cx="395933" cy="568389"/>
          </a:xfrm>
          <a:prstGeom prst="rect">
            <a:avLst/>
          </a:prstGeom>
        </p:spPr>
      </p:pic>
      <p:sp>
        <p:nvSpPr>
          <p:cNvPr id="7" name="Espaço Reservado para Conteúdo 3">
            <a:extLst>
              <a:ext uri="{FF2B5EF4-FFF2-40B4-BE49-F238E27FC236}">
                <a16:creationId xmlns:a16="http://schemas.microsoft.com/office/drawing/2014/main" id="{BEC7A92C-24B4-D04A-8A65-18A5089E4C55}"/>
              </a:ext>
            </a:extLst>
          </p:cNvPr>
          <p:cNvSpPr>
            <a:spLocks noGrp="1"/>
          </p:cNvSpPr>
          <p:nvPr>
            <p:ph sz="half" idx="15"/>
          </p:nvPr>
        </p:nvSpPr>
        <p:spPr>
          <a:xfrm>
            <a:off x="4805028" y="1825138"/>
            <a:ext cx="2581944" cy="3457999"/>
          </a:xfrm>
          <a:prstGeom prst="rect">
            <a:avLst/>
          </a:prstGeom>
          <a:ln w="38100">
            <a:solidFill>
              <a:srgbClr val="C00000"/>
            </a:solidFill>
          </a:ln>
        </p:spPr>
        <p:txBody>
          <a:bodyPr lIns="144000" tIns="540000" rIns="144000" bIns="540000"/>
          <a:lstStyle>
            <a:lvl1pPr marL="0" indent="0">
              <a:buNone/>
              <a:defRPr/>
            </a:lvl1pPr>
          </a:lstStyle>
          <a:p>
            <a:pPr lvl="0"/>
            <a:r>
              <a:rPr lang="en-US"/>
              <a:t>Click to edit Master text styles</a:t>
            </a:r>
          </a:p>
        </p:txBody>
      </p:sp>
      <p:sp>
        <p:nvSpPr>
          <p:cNvPr id="8" name="Título 1">
            <a:extLst>
              <a:ext uri="{FF2B5EF4-FFF2-40B4-BE49-F238E27FC236}">
                <a16:creationId xmlns:a16="http://schemas.microsoft.com/office/drawing/2014/main" id="{26770121-1E43-674E-A283-A00A3683F15E}"/>
              </a:ext>
            </a:extLst>
          </p:cNvPr>
          <p:cNvSpPr txBox="1">
            <a:spLocks/>
          </p:cNvSpPr>
          <p:nvPr userDrawn="1"/>
        </p:nvSpPr>
        <p:spPr>
          <a:xfrm>
            <a:off x="5669124" y="1340379"/>
            <a:ext cx="853752" cy="700087"/>
          </a:xfrm>
          <a:prstGeom prst="rect">
            <a:avLst/>
          </a:prstGeom>
          <a:solidFill>
            <a:srgbClr val="C00000"/>
          </a:solidFill>
        </p:spPr>
        <p:txBody>
          <a:bodyPr anchor="ctr">
            <a:normAutofit/>
          </a:bodyPr>
          <a:lstStyle>
            <a:lvl1pPr algn="ctr" defTabSz="914400" rtl="0" eaLnBrk="1" latinLnBrk="0" hangingPunct="1">
              <a:lnSpc>
                <a:spcPct val="90000"/>
              </a:lnSpc>
              <a:spcBef>
                <a:spcPct val="0"/>
              </a:spcBef>
              <a:buNone/>
              <a:defRPr sz="2800" b="1" kern="1200">
                <a:solidFill>
                  <a:schemeClr val="bg1"/>
                </a:solidFill>
                <a:latin typeface="+mj-lt"/>
                <a:ea typeface="+mj-ea"/>
                <a:cs typeface="+mj-cs"/>
              </a:defRPr>
            </a:lvl1pPr>
          </a:lstStyle>
          <a:p>
            <a:r>
              <a:rPr lang="pt-BR" dirty="0"/>
              <a:t>2</a:t>
            </a:r>
          </a:p>
        </p:txBody>
      </p:sp>
      <p:sp>
        <p:nvSpPr>
          <p:cNvPr id="11" name="Espaço Reservado para Conteúdo 3">
            <a:extLst>
              <a:ext uri="{FF2B5EF4-FFF2-40B4-BE49-F238E27FC236}">
                <a16:creationId xmlns:a16="http://schemas.microsoft.com/office/drawing/2014/main" id="{031A2374-0463-1946-93CB-F77F2B377E6E}"/>
              </a:ext>
            </a:extLst>
          </p:cNvPr>
          <p:cNvSpPr>
            <a:spLocks noGrp="1"/>
          </p:cNvSpPr>
          <p:nvPr>
            <p:ph sz="half" idx="16"/>
          </p:nvPr>
        </p:nvSpPr>
        <p:spPr>
          <a:xfrm>
            <a:off x="8071048" y="1825137"/>
            <a:ext cx="2581944" cy="3457999"/>
          </a:xfrm>
          <a:prstGeom prst="rect">
            <a:avLst/>
          </a:prstGeom>
          <a:ln w="38100">
            <a:solidFill>
              <a:srgbClr val="C00000"/>
            </a:solidFill>
          </a:ln>
        </p:spPr>
        <p:txBody>
          <a:bodyPr lIns="144000" tIns="540000" rIns="144000" bIns="540000"/>
          <a:lstStyle>
            <a:lvl1pPr marL="0" indent="0">
              <a:buNone/>
              <a:defRPr/>
            </a:lvl1pPr>
          </a:lstStyle>
          <a:p>
            <a:pPr lvl="0"/>
            <a:r>
              <a:rPr lang="en-US"/>
              <a:t>Click to edit Master text styles</a:t>
            </a:r>
          </a:p>
        </p:txBody>
      </p:sp>
      <p:sp>
        <p:nvSpPr>
          <p:cNvPr id="12" name="Título 1">
            <a:extLst>
              <a:ext uri="{FF2B5EF4-FFF2-40B4-BE49-F238E27FC236}">
                <a16:creationId xmlns:a16="http://schemas.microsoft.com/office/drawing/2014/main" id="{EBC2F0AD-63AE-7F46-911A-0802167337CF}"/>
              </a:ext>
            </a:extLst>
          </p:cNvPr>
          <p:cNvSpPr txBox="1">
            <a:spLocks/>
          </p:cNvSpPr>
          <p:nvPr userDrawn="1"/>
        </p:nvSpPr>
        <p:spPr>
          <a:xfrm>
            <a:off x="8935144" y="1340379"/>
            <a:ext cx="853752" cy="700087"/>
          </a:xfrm>
          <a:prstGeom prst="rect">
            <a:avLst/>
          </a:prstGeom>
          <a:solidFill>
            <a:srgbClr val="C00000"/>
          </a:solidFill>
        </p:spPr>
        <p:txBody>
          <a:bodyPr anchor="ctr">
            <a:normAutofit/>
          </a:bodyPr>
          <a:lstStyle>
            <a:lvl1pPr algn="ctr" defTabSz="914400" rtl="0" eaLnBrk="1" latinLnBrk="0" hangingPunct="1">
              <a:lnSpc>
                <a:spcPct val="90000"/>
              </a:lnSpc>
              <a:spcBef>
                <a:spcPct val="0"/>
              </a:spcBef>
              <a:buNone/>
              <a:defRPr sz="2800" b="1" kern="1200">
                <a:solidFill>
                  <a:schemeClr val="bg1"/>
                </a:solidFill>
                <a:latin typeface="+mj-lt"/>
                <a:ea typeface="+mj-ea"/>
                <a:cs typeface="+mj-cs"/>
              </a:defRPr>
            </a:lvl1pPr>
          </a:lstStyle>
          <a:p>
            <a:r>
              <a:rPr lang="pt-BR" dirty="0"/>
              <a:t>3</a:t>
            </a:r>
          </a:p>
        </p:txBody>
      </p:sp>
      <p:sp>
        <p:nvSpPr>
          <p:cNvPr id="38" name="Título 1">
            <a:extLst>
              <a:ext uri="{FF2B5EF4-FFF2-40B4-BE49-F238E27FC236}">
                <a16:creationId xmlns:a16="http://schemas.microsoft.com/office/drawing/2014/main" id="{36ED3D94-EFCD-9149-9022-A02A32E4FF81}"/>
              </a:ext>
            </a:extLst>
          </p:cNvPr>
          <p:cNvSpPr>
            <a:spLocks noGrp="1"/>
          </p:cNvSpPr>
          <p:nvPr>
            <p:ph type="ctrTitle" hasCustomPrompt="1"/>
          </p:nvPr>
        </p:nvSpPr>
        <p:spPr>
          <a:xfrm>
            <a:off x="2473302" y="1340379"/>
            <a:ext cx="853752" cy="700087"/>
          </a:xfrm>
          <a:prstGeom prst="rect">
            <a:avLst/>
          </a:prstGeom>
          <a:solidFill>
            <a:srgbClr val="C00000"/>
          </a:solidFill>
        </p:spPr>
        <p:txBody>
          <a:bodyPr anchor="ctr">
            <a:normAutofit/>
          </a:bodyPr>
          <a:lstStyle>
            <a:lvl1pPr algn="ctr">
              <a:defRPr sz="2800" b="1">
                <a:solidFill>
                  <a:schemeClr val="bg1"/>
                </a:solidFill>
              </a:defRPr>
            </a:lvl1pPr>
          </a:lstStyle>
          <a:p>
            <a:r>
              <a:rPr lang="pt-BR" dirty="0"/>
              <a:t>1</a:t>
            </a:r>
          </a:p>
        </p:txBody>
      </p:sp>
    </p:spTree>
    <p:extLst>
      <p:ext uri="{BB962C8B-B14F-4D97-AF65-F5344CB8AC3E}">
        <p14:creationId xmlns:p14="http://schemas.microsoft.com/office/powerpoint/2010/main" val="14897229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ítulo e conteúdo centralizado">
    <p:spTree>
      <p:nvGrpSpPr>
        <p:cNvPr id="1" name=""/>
        <p:cNvGrpSpPr/>
        <p:nvPr/>
      </p:nvGrpSpPr>
      <p:grpSpPr>
        <a:xfrm>
          <a:off x="0" y="0"/>
          <a:ext cx="0" cy="0"/>
          <a:chOff x="0" y="0"/>
          <a:chExt cx="0" cy="0"/>
        </a:xfrm>
      </p:grpSpPr>
      <p:sp>
        <p:nvSpPr>
          <p:cNvPr id="39" name="Espaço Reservado para Número de Slide 15">
            <a:extLst>
              <a:ext uri="{FF2B5EF4-FFF2-40B4-BE49-F238E27FC236}">
                <a16:creationId xmlns:a16="http://schemas.microsoft.com/office/drawing/2014/main" id="{D53976B8-6062-B143-93EA-17E8B5CAA15D}"/>
              </a:ext>
            </a:extLst>
          </p:cNvPr>
          <p:cNvSpPr>
            <a:spLocks noGrp="1"/>
          </p:cNvSpPr>
          <p:nvPr>
            <p:ph type="sldNum" sz="quarter" idx="12"/>
          </p:nvPr>
        </p:nvSpPr>
        <p:spPr>
          <a:xfrm>
            <a:off x="9077325" y="6124575"/>
            <a:ext cx="2743200" cy="365125"/>
          </a:xfrm>
          <a:prstGeom prst="rect">
            <a:avLst/>
          </a:prstGeom>
        </p:spPr>
        <p:txBody>
          <a:bodyPr/>
          <a:lstStyle>
            <a:lvl1pPr algn="r">
              <a:defRPr/>
            </a:lvl1pPr>
          </a:lstStyle>
          <a:p>
            <a:fld id="{68B8E45B-633E-9A4F-B2F6-031A690D222E}" type="slidenum">
              <a:rPr lang="pt-BR" sz="1400" b="1" smtClean="0">
                <a:solidFill>
                  <a:schemeClr val="tx1">
                    <a:lumMod val="65000"/>
                    <a:lumOff val="35000"/>
                  </a:schemeClr>
                </a:solidFill>
              </a:rPr>
              <a:pPr/>
              <a:t>‹#›</a:t>
            </a:fld>
            <a:endParaRPr lang="pt-BR" sz="1400" b="1" dirty="0">
              <a:solidFill>
                <a:schemeClr val="tx1">
                  <a:lumMod val="65000"/>
                  <a:lumOff val="35000"/>
                </a:schemeClr>
              </a:solidFill>
            </a:endParaRPr>
          </a:p>
        </p:txBody>
      </p:sp>
      <p:pic>
        <p:nvPicPr>
          <p:cNvPr id="50" name="Imagem 49">
            <a:extLst>
              <a:ext uri="{FF2B5EF4-FFF2-40B4-BE49-F238E27FC236}">
                <a16:creationId xmlns:a16="http://schemas.microsoft.com/office/drawing/2014/main" id="{B2470397-57D3-9D4A-800E-374BCF4F0133}"/>
              </a:ext>
            </a:extLst>
          </p:cNvPr>
          <p:cNvPicPr>
            <a:picLocks noChangeAspect="1"/>
          </p:cNvPicPr>
          <p:nvPr userDrawn="1"/>
        </p:nvPicPr>
        <p:blipFill>
          <a:blip r:embed="rId2">
            <a:alphaModFix/>
          </a:blip>
          <a:stretch>
            <a:fillRect/>
          </a:stretch>
        </p:blipFill>
        <p:spPr>
          <a:xfrm>
            <a:off x="371475" y="5921311"/>
            <a:ext cx="395933" cy="568389"/>
          </a:xfrm>
          <a:prstGeom prst="rect">
            <a:avLst/>
          </a:prstGeom>
        </p:spPr>
      </p:pic>
      <p:sp>
        <p:nvSpPr>
          <p:cNvPr id="13" name="Título 1">
            <a:extLst>
              <a:ext uri="{FF2B5EF4-FFF2-40B4-BE49-F238E27FC236}">
                <a16:creationId xmlns:a16="http://schemas.microsoft.com/office/drawing/2014/main" id="{18948E52-7974-6F43-9725-9202255CF65B}"/>
              </a:ext>
            </a:extLst>
          </p:cNvPr>
          <p:cNvSpPr>
            <a:spLocks noGrp="1"/>
          </p:cNvSpPr>
          <p:nvPr>
            <p:ph type="ctrTitle"/>
          </p:nvPr>
        </p:nvSpPr>
        <p:spPr>
          <a:xfrm>
            <a:off x="1065784" y="413281"/>
            <a:ext cx="10060432" cy="700087"/>
          </a:xfrm>
          <a:prstGeom prst="rect">
            <a:avLst/>
          </a:prstGeom>
        </p:spPr>
        <p:txBody>
          <a:bodyPr anchor="b">
            <a:normAutofit/>
          </a:bodyPr>
          <a:lstStyle>
            <a:lvl1pPr algn="ctr">
              <a:defRPr sz="4400" b="1">
                <a:latin typeface="+mn-lt"/>
              </a:defRPr>
            </a:lvl1pPr>
          </a:lstStyle>
          <a:p>
            <a:r>
              <a:rPr lang="en-US"/>
              <a:t>Click to edit Master title style</a:t>
            </a:r>
            <a:endParaRPr lang="pt-BR" dirty="0"/>
          </a:p>
        </p:txBody>
      </p:sp>
      <p:sp>
        <p:nvSpPr>
          <p:cNvPr id="3" name="Retângulo 2">
            <a:extLst>
              <a:ext uri="{FF2B5EF4-FFF2-40B4-BE49-F238E27FC236}">
                <a16:creationId xmlns:a16="http://schemas.microsoft.com/office/drawing/2014/main" id="{97BF61F7-0A8A-CB48-9D0C-500969A80194}"/>
              </a:ext>
            </a:extLst>
          </p:cNvPr>
          <p:cNvSpPr/>
          <p:nvPr userDrawn="1"/>
        </p:nvSpPr>
        <p:spPr>
          <a:xfrm>
            <a:off x="4943872" y="1268760"/>
            <a:ext cx="2304256" cy="14401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4" name="Espaço Reservado para Conteúdo 3">
            <a:extLst>
              <a:ext uri="{FF2B5EF4-FFF2-40B4-BE49-F238E27FC236}">
                <a16:creationId xmlns:a16="http://schemas.microsoft.com/office/drawing/2014/main" id="{32651E94-78A3-E54B-9F62-FD13B2D3AED0}"/>
              </a:ext>
            </a:extLst>
          </p:cNvPr>
          <p:cNvSpPr>
            <a:spLocks noGrp="1"/>
          </p:cNvSpPr>
          <p:nvPr>
            <p:ph sz="half" idx="2"/>
          </p:nvPr>
        </p:nvSpPr>
        <p:spPr>
          <a:xfrm>
            <a:off x="1063553" y="1568168"/>
            <a:ext cx="10060432" cy="4021072"/>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spTree>
    <p:extLst>
      <p:ext uri="{BB962C8B-B14F-4D97-AF65-F5344CB8AC3E}">
        <p14:creationId xmlns:p14="http://schemas.microsoft.com/office/powerpoint/2010/main" val="37575102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ítulo e Tópicos ">
    <p:spTree>
      <p:nvGrpSpPr>
        <p:cNvPr id="1" name=""/>
        <p:cNvGrpSpPr/>
        <p:nvPr/>
      </p:nvGrpSpPr>
      <p:grpSpPr>
        <a:xfrm>
          <a:off x="0" y="0"/>
          <a:ext cx="0" cy="0"/>
          <a:chOff x="0" y="0"/>
          <a:chExt cx="0" cy="0"/>
        </a:xfrm>
      </p:grpSpPr>
      <p:sp>
        <p:nvSpPr>
          <p:cNvPr id="39" name="Espaço Reservado para Número de Slide 15">
            <a:extLst>
              <a:ext uri="{FF2B5EF4-FFF2-40B4-BE49-F238E27FC236}">
                <a16:creationId xmlns:a16="http://schemas.microsoft.com/office/drawing/2014/main" id="{D53976B8-6062-B143-93EA-17E8B5CAA15D}"/>
              </a:ext>
            </a:extLst>
          </p:cNvPr>
          <p:cNvSpPr>
            <a:spLocks noGrp="1"/>
          </p:cNvSpPr>
          <p:nvPr>
            <p:ph type="sldNum" sz="quarter" idx="12"/>
          </p:nvPr>
        </p:nvSpPr>
        <p:spPr>
          <a:xfrm>
            <a:off x="9077325" y="6124575"/>
            <a:ext cx="2743200" cy="365125"/>
          </a:xfrm>
          <a:prstGeom prst="rect">
            <a:avLst/>
          </a:prstGeom>
        </p:spPr>
        <p:txBody>
          <a:bodyPr/>
          <a:lstStyle>
            <a:lvl1pPr algn="r">
              <a:defRPr/>
            </a:lvl1pPr>
          </a:lstStyle>
          <a:p>
            <a:fld id="{68B8E45B-633E-9A4F-B2F6-031A690D222E}" type="slidenum">
              <a:rPr lang="pt-BR" sz="1400" b="1" smtClean="0">
                <a:solidFill>
                  <a:schemeClr val="tx1">
                    <a:lumMod val="65000"/>
                    <a:lumOff val="35000"/>
                  </a:schemeClr>
                </a:solidFill>
              </a:rPr>
              <a:pPr/>
              <a:t>‹#›</a:t>
            </a:fld>
            <a:endParaRPr lang="pt-BR" sz="1400" b="1" dirty="0">
              <a:solidFill>
                <a:schemeClr val="tx1">
                  <a:lumMod val="65000"/>
                  <a:lumOff val="35000"/>
                </a:schemeClr>
              </a:solidFill>
            </a:endParaRPr>
          </a:p>
        </p:txBody>
      </p:sp>
      <p:pic>
        <p:nvPicPr>
          <p:cNvPr id="50" name="Imagem 49">
            <a:extLst>
              <a:ext uri="{FF2B5EF4-FFF2-40B4-BE49-F238E27FC236}">
                <a16:creationId xmlns:a16="http://schemas.microsoft.com/office/drawing/2014/main" id="{B2470397-57D3-9D4A-800E-374BCF4F0133}"/>
              </a:ext>
            </a:extLst>
          </p:cNvPr>
          <p:cNvPicPr>
            <a:picLocks noChangeAspect="1"/>
          </p:cNvPicPr>
          <p:nvPr userDrawn="1"/>
        </p:nvPicPr>
        <p:blipFill>
          <a:blip r:embed="rId2">
            <a:alphaModFix/>
          </a:blip>
          <a:stretch>
            <a:fillRect/>
          </a:stretch>
        </p:blipFill>
        <p:spPr>
          <a:xfrm>
            <a:off x="371475" y="5921311"/>
            <a:ext cx="395933" cy="568389"/>
          </a:xfrm>
          <a:prstGeom prst="rect">
            <a:avLst/>
          </a:prstGeom>
        </p:spPr>
      </p:pic>
      <p:sp>
        <p:nvSpPr>
          <p:cNvPr id="13" name="Título 1">
            <a:extLst>
              <a:ext uri="{FF2B5EF4-FFF2-40B4-BE49-F238E27FC236}">
                <a16:creationId xmlns:a16="http://schemas.microsoft.com/office/drawing/2014/main" id="{18948E52-7974-6F43-9725-9202255CF65B}"/>
              </a:ext>
            </a:extLst>
          </p:cNvPr>
          <p:cNvSpPr>
            <a:spLocks noGrp="1"/>
          </p:cNvSpPr>
          <p:nvPr>
            <p:ph type="ctrTitle"/>
          </p:nvPr>
        </p:nvSpPr>
        <p:spPr>
          <a:xfrm>
            <a:off x="1065784" y="413281"/>
            <a:ext cx="10060432" cy="700087"/>
          </a:xfrm>
          <a:prstGeom prst="rect">
            <a:avLst/>
          </a:prstGeom>
        </p:spPr>
        <p:txBody>
          <a:bodyPr anchor="b">
            <a:normAutofit/>
          </a:bodyPr>
          <a:lstStyle>
            <a:lvl1pPr algn="ctr">
              <a:defRPr sz="4400" b="1">
                <a:latin typeface="+mn-lt"/>
              </a:defRPr>
            </a:lvl1pPr>
          </a:lstStyle>
          <a:p>
            <a:r>
              <a:rPr lang="en-US"/>
              <a:t>Click to edit Master title style</a:t>
            </a:r>
            <a:endParaRPr lang="pt-BR" dirty="0"/>
          </a:p>
        </p:txBody>
      </p:sp>
      <p:sp>
        <p:nvSpPr>
          <p:cNvPr id="3" name="Retângulo 2">
            <a:extLst>
              <a:ext uri="{FF2B5EF4-FFF2-40B4-BE49-F238E27FC236}">
                <a16:creationId xmlns:a16="http://schemas.microsoft.com/office/drawing/2014/main" id="{97BF61F7-0A8A-CB48-9D0C-500969A80194}"/>
              </a:ext>
            </a:extLst>
          </p:cNvPr>
          <p:cNvSpPr/>
          <p:nvPr userDrawn="1"/>
        </p:nvSpPr>
        <p:spPr>
          <a:xfrm>
            <a:off x="4943872" y="1268760"/>
            <a:ext cx="2304256" cy="14401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 name="Espaço Reservado para Conteúdo 3">
            <a:extLst>
              <a:ext uri="{FF2B5EF4-FFF2-40B4-BE49-F238E27FC236}">
                <a16:creationId xmlns:a16="http://schemas.microsoft.com/office/drawing/2014/main" id="{D4E8545C-EC29-464D-998C-D20BC41E5045}"/>
              </a:ext>
            </a:extLst>
          </p:cNvPr>
          <p:cNvSpPr>
            <a:spLocks noGrp="1"/>
          </p:cNvSpPr>
          <p:nvPr>
            <p:ph sz="half" idx="2"/>
          </p:nvPr>
        </p:nvSpPr>
        <p:spPr>
          <a:xfrm>
            <a:off x="1539008" y="2297883"/>
            <a:ext cx="2581944" cy="2827999"/>
          </a:xfrm>
          <a:prstGeom prst="rect">
            <a:avLst/>
          </a:prstGeom>
          <a:ln w="38100">
            <a:solidFill>
              <a:srgbClr val="C00000"/>
            </a:solidFill>
          </a:ln>
        </p:spPr>
        <p:txBody>
          <a:bodyPr lIns="144000" tIns="540000" rIns="144000" bIns="540000"/>
          <a:lstStyle>
            <a:lvl1pPr marL="0" indent="0">
              <a:buNone/>
              <a:defRPr/>
            </a:lvl1pPr>
          </a:lstStyle>
          <a:p>
            <a:pPr lvl="0"/>
            <a:r>
              <a:rPr lang="en-US"/>
              <a:t>Click to edit Master text styles</a:t>
            </a:r>
          </a:p>
        </p:txBody>
      </p:sp>
      <p:sp>
        <p:nvSpPr>
          <p:cNvPr id="8" name="Título 1">
            <a:extLst>
              <a:ext uri="{FF2B5EF4-FFF2-40B4-BE49-F238E27FC236}">
                <a16:creationId xmlns:a16="http://schemas.microsoft.com/office/drawing/2014/main" id="{D40D3601-BFE7-AE4F-8A00-C433DC5B9ADA}"/>
              </a:ext>
            </a:extLst>
          </p:cNvPr>
          <p:cNvSpPr txBox="1">
            <a:spLocks/>
          </p:cNvSpPr>
          <p:nvPr userDrawn="1"/>
        </p:nvSpPr>
        <p:spPr>
          <a:xfrm>
            <a:off x="2473302" y="1844824"/>
            <a:ext cx="853752" cy="700087"/>
          </a:xfrm>
          <a:prstGeom prst="rect">
            <a:avLst/>
          </a:prstGeom>
          <a:solidFill>
            <a:srgbClr val="C00000"/>
          </a:solidFill>
        </p:spPr>
        <p:txBody>
          <a:bodyPr anchor="ctr">
            <a:normAutofit/>
          </a:bodyPr>
          <a:lstStyle>
            <a:lvl1pPr algn="ctr" defTabSz="914400" rtl="0" eaLnBrk="1" latinLnBrk="0" hangingPunct="1">
              <a:lnSpc>
                <a:spcPct val="90000"/>
              </a:lnSpc>
              <a:spcBef>
                <a:spcPct val="0"/>
              </a:spcBef>
              <a:buNone/>
              <a:defRPr sz="2800" b="1" kern="1200">
                <a:solidFill>
                  <a:schemeClr val="bg1"/>
                </a:solidFill>
                <a:latin typeface="+mj-lt"/>
                <a:ea typeface="+mj-ea"/>
                <a:cs typeface="+mj-cs"/>
              </a:defRPr>
            </a:lvl1pPr>
          </a:lstStyle>
          <a:p>
            <a:r>
              <a:rPr lang="pt-BR"/>
              <a:t>1</a:t>
            </a:r>
            <a:endParaRPr lang="pt-BR" dirty="0"/>
          </a:p>
        </p:txBody>
      </p:sp>
      <p:sp>
        <p:nvSpPr>
          <p:cNvPr id="9" name="Espaço Reservado para Conteúdo 3">
            <a:extLst>
              <a:ext uri="{FF2B5EF4-FFF2-40B4-BE49-F238E27FC236}">
                <a16:creationId xmlns:a16="http://schemas.microsoft.com/office/drawing/2014/main" id="{329DB5F1-A175-8845-A658-DFADB27F2FCF}"/>
              </a:ext>
            </a:extLst>
          </p:cNvPr>
          <p:cNvSpPr>
            <a:spLocks noGrp="1"/>
          </p:cNvSpPr>
          <p:nvPr>
            <p:ph sz="half" idx="15"/>
          </p:nvPr>
        </p:nvSpPr>
        <p:spPr>
          <a:xfrm>
            <a:off x="4805028" y="2329583"/>
            <a:ext cx="2581944" cy="2827999"/>
          </a:xfrm>
          <a:prstGeom prst="rect">
            <a:avLst/>
          </a:prstGeom>
          <a:ln w="38100">
            <a:solidFill>
              <a:srgbClr val="C00000"/>
            </a:solidFill>
          </a:ln>
        </p:spPr>
        <p:txBody>
          <a:bodyPr lIns="144000" tIns="540000" rIns="144000" bIns="540000"/>
          <a:lstStyle>
            <a:lvl1pPr marL="0" indent="0">
              <a:buNone/>
              <a:defRPr/>
            </a:lvl1pPr>
          </a:lstStyle>
          <a:p>
            <a:pPr lvl="0"/>
            <a:r>
              <a:rPr lang="en-US"/>
              <a:t>Click to edit Master text styles</a:t>
            </a:r>
          </a:p>
        </p:txBody>
      </p:sp>
      <p:sp>
        <p:nvSpPr>
          <p:cNvPr id="10" name="Título 1">
            <a:extLst>
              <a:ext uri="{FF2B5EF4-FFF2-40B4-BE49-F238E27FC236}">
                <a16:creationId xmlns:a16="http://schemas.microsoft.com/office/drawing/2014/main" id="{FE763CBF-0AE0-BB47-B4E8-F8A609E1D506}"/>
              </a:ext>
            </a:extLst>
          </p:cNvPr>
          <p:cNvSpPr txBox="1">
            <a:spLocks/>
          </p:cNvSpPr>
          <p:nvPr userDrawn="1"/>
        </p:nvSpPr>
        <p:spPr>
          <a:xfrm>
            <a:off x="5669124" y="1844824"/>
            <a:ext cx="853752" cy="700087"/>
          </a:xfrm>
          <a:prstGeom prst="rect">
            <a:avLst/>
          </a:prstGeom>
          <a:solidFill>
            <a:srgbClr val="C00000"/>
          </a:solidFill>
        </p:spPr>
        <p:txBody>
          <a:bodyPr anchor="ctr">
            <a:normAutofit/>
          </a:bodyPr>
          <a:lstStyle>
            <a:lvl1pPr algn="ctr" defTabSz="914400" rtl="0" eaLnBrk="1" latinLnBrk="0" hangingPunct="1">
              <a:lnSpc>
                <a:spcPct val="90000"/>
              </a:lnSpc>
              <a:spcBef>
                <a:spcPct val="0"/>
              </a:spcBef>
              <a:buNone/>
              <a:defRPr sz="2800" b="1" kern="1200">
                <a:solidFill>
                  <a:schemeClr val="bg1"/>
                </a:solidFill>
                <a:latin typeface="+mj-lt"/>
                <a:ea typeface="+mj-ea"/>
                <a:cs typeface="+mj-cs"/>
              </a:defRPr>
            </a:lvl1pPr>
          </a:lstStyle>
          <a:p>
            <a:r>
              <a:rPr lang="pt-BR" dirty="0"/>
              <a:t>2</a:t>
            </a:r>
          </a:p>
        </p:txBody>
      </p:sp>
      <p:sp>
        <p:nvSpPr>
          <p:cNvPr id="11" name="Espaço Reservado para Conteúdo 3">
            <a:extLst>
              <a:ext uri="{FF2B5EF4-FFF2-40B4-BE49-F238E27FC236}">
                <a16:creationId xmlns:a16="http://schemas.microsoft.com/office/drawing/2014/main" id="{F8EC0C28-3912-EA4A-A2C5-3FD7C23E8642}"/>
              </a:ext>
            </a:extLst>
          </p:cNvPr>
          <p:cNvSpPr>
            <a:spLocks noGrp="1"/>
          </p:cNvSpPr>
          <p:nvPr>
            <p:ph sz="half" idx="16"/>
          </p:nvPr>
        </p:nvSpPr>
        <p:spPr>
          <a:xfrm>
            <a:off x="8071048" y="2329582"/>
            <a:ext cx="2581944" cy="2827999"/>
          </a:xfrm>
          <a:prstGeom prst="rect">
            <a:avLst/>
          </a:prstGeom>
          <a:ln w="38100">
            <a:solidFill>
              <a:srgbClr val="C00000"/>
            </a:solidFill>
          </a:ln>
        </p:spPr>
        <p:txBody>
          <a:bodyPr lIns="144000" tIns="540000" rIns="144000" bIns="540000"/>
          <a:lstStyle>
            <a:lvl1pPr marL="0" indent="0">
              <a:buNone/>
              <a:defRPr/>
            </a:lvl1pPr>
          </a:lstStyle>
          <a:p>
            <a:pPr lvl="0"/>
            <a:r>
              <a:rPr lang="en-US"/>
              <a:t>Click to edit Master text styles</a:t>
            </a:r>
          </a:p>
        </p:txBody>
      </p:sp>
      <p:sp>
        <p:nvSpPr>
          <p:cNvPr id="12" name="Título 1">
            <a:extLst>
              <a:ext uri="{FF2B5EF4-FFF2-40B4-BE49-F238E27FC236}">
                <a16:creationId xmlns:a16="http://schemas.microsoft.com/office/drawing/2014/main" id="{6B4C5BE9-CE5C-C345-AFBF-98990BDCB249}"/>
              </a:ext>
            </a:extLst>
          </p:cNvPr>
          <p:cNvSpPr txBox="1">
            <a:spLocks/>
          </p:cNvSpPr>
          <p:nvPr userDrawn="1"/>
        </p:nvSpPr>
        <p:spPr>
          <a:xfrm>
            <a:off x="8935144" y="1844824"/>
            <a:ext cx="853752" cy="700087"/>
          </a:xfrm>
          <a:prstGeom prst="rect">
            <a:avLst/>
          </a:prstGeom>
          <a:solidFill>
            <a:srgbClr val="C00000"/>
          </a:solidFill>
        </p:spPr>
        <p:txBody>
          <a:bodyPr anchor="ctr">
            <a:normAutofit/>
          </a:bodyPr>
          <a:lstStyle>
            <a:lvl1pPr algn="ctr" defTabSz="914400" rtl="0" eaLnBrk="1" latinLnBrk="0" hangingPunct="1">
              <a:lnSpc>
                <a:spcPct val="90000"/>
              </a:lnSpc>
              <a:spcBef>
                <a:spcPct val="0"/>
              </a:spcBef>
              <a:buNone/>
              <a:defRPr sz="2800" b="1" kern="1200">
                <a:solidFill>
                  <a:schemeClr val="bg1"/>
                </a:solidFill>
                <a:latin typeface="+mj-lt"/>
                <a:ea typeface="+mj-ea"/>
                <a:cs typeface="+mj-cs"/>
              </a:defRPr>
            </a:lvl1pPr>
          </a:lstStyle>
          <a:p>
            <a:r>
              <a:rPr lang="pt-BR" dirty="0"/>
              <a:t>3</a:t>
            </a:r>
          </a:p>
        </p:txBody>
      </p:sp>
    </p:spTree>
    <p:extLst>
      <p:ext uri="{BB962C8B-B14F-4D97-AF65-F5344CB8AC3E}">
        <p14:creationId xmlns:p14="http://schemas.microsoft.com/office/powerpoint/2010/main" val="69970284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ítulo grande e conteúdo">
    <p:spTree>
      <p:nvGrpSpPr>
        <p:cNvPr id="1" name=""/>
        <p:cNvGrpSpPr/>
        <p:nvPr/>
      </p:nvGrpSpPr>
      <p:grpSpPr>
        <a:xfrm>
          <a:off x="0" y="0"/>
          <a:ext cx="0" cy="0"/>
          <a:chOff x="0" y="0"/>
          <a:chExt cx="0" cy="0"/>
        </a:xfrm>
      </p:grpSpPr>
      <p:sp>
        <p:nvSpPr>
          <p:cNvPr id="10" name="Retângulo 9">
            <a:extLst>
              <a:ext uri="{FF2B5EF4-FFF2-40B4-BE49-F238E27FC236}">
                <a16:creationId xmlns:a16="http://schemas.microsoft.com/office/drawing/2014/main" id="{69722BBC-25A0-F54D-9928-B2CC16BB905E}"/>
              </a:ext>
            </a:extLst>
          </p:cNvPr>
          <p:cNvSpPr/>
          <p:nvPr userDrawn="1"/>
        </p:nvSpPr>
        <p:spPr>
          <a:xfrm>
            <a:off x="-12483" y="-66534"/>
            <a:ext cx="2743200" cy="6957392"/>
          </a:xfrm>
          <a:prstGeom prst="rect">
            <a:avLst/>
          </a:prstGeom>
          <a:solidFill>
            <a:schemeClr val="tx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 name="Espaço Reservado para Número de Slide 5">
            <a:extLst>
              <a:ext uri="{FF2B5EF4-FFF2-40B4-BE49-F238E27FC236}">
                <a16:creationId xmlns:a16="http://schemas.microsoft.com/office/drawing/2014/main" id="{53290875-1D2E-7747-A1D0-8CDFDF90C105}"/>
              </a:ext>
            </a:extLst>
          </p:cNvPr>
          <p:cNvSpPr>
            <a:spLocks noGrp="1"/>
          </p:cNvSpPr>
          <p:nvPr>
            <p:ph type="sldNum" sz="quarter" idx="12"/>
          </p:nvPr>
        </p:nvSpPr>
        <p:spPr>
          <a:xfrm>
            <a:off x="9054741" y="6124574"/>
            <a:ext cx="2743200" cy="365125"/>
          </a:xfrm>
          <a:prstGeom prst="rect">
            <a:avLst/>
          </a:prstGeom>
        </p:spPr>
        <p:txBody>
          <a:bodyPr/>
          <a:lstStyle>
            <a:lvl1pPr algn="r">
              <a:defRPr sz="1400" b="1">
                <a:solidFill>
                  <a:schemeClr val="tx1">
                    <a:lumMod val="65000"/>
                    <a:lumOff val="35000"/>
                  </a:schemeClr>
                </a:solidFill>
              </a:defRPr>
            </a:lvl1pPr>
          </a:lstStyle>
          <a:p>
            <a:fld id="{68B8E45B-633E-9A4F-B2F6-031A690D222E}" type="slidenum">
              <a:rPr lang="pt-BR" smtClean="0"/>
              <a:pPr/>
              <a:t>‹#›</a:t>
            </a:fld>
            <a:endParaRPr lang="pt-BR" dirty="0"/>
          </a:p>
        </p:txBody>
      </p:sp>
      <p:sp>
        <p:nvSpPr>
          <p:cNvPr id="14" name="Espaço Reservado para Conteúdo 3">
            <a:extLst>
              <a:ext uri="{FF2B5EF4-FFF2-40B4-BE49-F238E27FC236}">
                <a16:creationId xmlns:a16="http://schemas.microsoft.com/office/drawing/2014/main" id="{FB509A49-D603-9147-9E49-91EC95EB70FE}"/>
              </a:ext>
            </a:extLst>
          </p:cNvPr>
          <p:cNvSpPr>
            <a:spLocks noGrp="1"/>
          </p:cNvSpPr>
          <p:nvPr>
            <p:ph sz="half" idx="2"/>
          </p:nvPr>
        </p:nvSpPr>
        <p:spPr>
          <a:xfrm>
            <a:off x="5061542" y="1239448"/>
            <a:ext cx="2880320" cy="2448274"/>
          </a:xfrm>
          <a:prstGeom prst="rect">
            <a:avLst/>
          </a:prstGeom>
        </p:spPr>
        <p:txBody>
          <a:bodyPr/>
          <a:lstStyle>
            <a:lvl1pPr marL="0" indent="0">
              <a:buNone/>
              <a:defRPr b="0">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en-US"/>
              <a:t>Click to edit Master text styles</a:t>
            </a:r>
          </a:p>
        </p:txBody>
      </p:sp>
      <p:pic>
        <p:nvPicPr>
          <p:cNvPr id="20" name="Imagem 19">
            <a:extLst>
              <a:ext uri="{FF2B5EF4-FFF2-40B4-BE49-F238E27FC236}">
                <a16:creationId xmlns:a16="http://schemas.microsoft.com/office/drawing/2014/main" id="{744DB140-DA48-E842-837E-A5AE4FC6EBC6}"/>
              </a:ext>
            </a:extLst>
          </p:cNvPr>
          <p:cNvPicPr>
            <a:picLocks noChangeAspect="1"/>
          </p:cNvPicPr>
          <p:nvPr userDrawn="1"/>
        </p:nvPicPr>
        <p:blipFill>
          <a:blip r:embed="rId2"/>
          <a:stretch>
            <a:fillRect/>
          </a:stretch>
        </p:blipFill>
        <p:spPr>
          <a:xfrm>
            <a:off x="371475" y="5921311"/>
            <a:ext cx="397321" cy="568389"/>
          </a:xfrm>
          <a:prstGeom prst="rect">
            <a:avLst/>
          </a:prstGeom>
        </p:spPr>
      </p:pic>
      <p:sp>
        <p:nvSpPr>
          <p:cNvPr id="7" name="Espaço Reservado para Conteúdo 3">
            <a:extLst>
              <a:ext uri="{FF2B5EF4-FFF2-40B4-BE49-F238E27FC236}">
                <a16:creationId xmlns:a16="http://schemas.microsoft.com/office/drawing/2014/main" id="{9EAB5F1A-5DAB-0245-B18E-4AE1C6E38E6B}"/>
              </a:ext>
            </a:extLst>
          </p:cNvPr>
          <p:cNvSpPr>
            <a:spLocks noGrp="1"/>
          </p:cNvSpPr>
          <p:nvPr>
            <p:ph sz="half" idx="13"/>
          </p:nvPr>
        </p:nvSpPr>
        <p:spPr>
          <a:xfrm>
            <a:off x="8343788" y="1239447"/>
            <a:ext cx="2880320" cy="2448275"/>
          </a:xfrm>
          <a:prstGeom prst="rect">
            <a:avLst/>
          </a:prstGeom>
        </p:spPr>
        <p:txBody>
          <a:bodyPr/>
          <a:lstStyle>
            <a:lvl1pPr marL="0" indent="0">
              <a:buNone/>
              <a:defRPr b="0">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en-US"/>
              <a:t>Click to edit Master text styles</a:t>
            </a:r>
          </a:p>
        </p:txBody>
      </p:sp>
      <p:sp>
        <p:nvSpPr>
          <p:cNvPr id="8" name="Espaço Reservado para Conteúdo 3">
            <a:extLst>
              <a:ext uri="{FF2B5EF4-FFF2-40B4-BE49-F238E27FC236}">
                <a16:creationId xmlns:a16="http://schemas.microsoft.com/office/drawing/2014/main" id="{5B0809CE-9E43-9143-8C54-AFF848EFE9A4}"/>
              </a:ext>
            </a:extLst>
          </p:cNvPr>
          <p:cNvSpPr>
            <a:spLocks noGrp="1"/>
          </p:cNvSpPr>
          <p:nvPr>
            <p:ph sz="half" idx="14"/>
          </p:nvPr>
        </p:nvSpPr>
        <p:spPr>
          <a:xfrm>
            <a:off x="5061542" y="4114285"/>
            <a:ext cx="6162566" cy="1224137"/>
          </a:xfrm>
          <a:prstGeom prst="rect">
            <a:avLst/>
          </a:prstGeom>
        </p:spPr>
        <p:txBody>
          <a:bodyPr/>
          <a:lstStyle>
            <a:lvl1pPr marL="0" indent="0">
              <a:buNone/>
              <a:defRPr b="0">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en-US"/>
              <a:t>Click to edit Master text styles</a:t>
            </a:r>
          </a:p>
        </p:txBody>
      </p:sp>
      <p:pic>
        <p:nvPicPr>
          <p:cNvPr id="2" name="Imagem 1">
            <a:extLst>
              <a:ext uri="{FF2B5EF4-FFF2-40B4-BE49-F238E27FC236}">
                <a16:creationId xmlns:a16="http://schemas.microsoft.com/office/drawing/2014/main" id="{626A7B24-938D-A74A-A642-82B099E2B08F}"/>
              </a:ext>
            </a:extLst>
          </p:cNvPr>
          <p:cNvPicPr>
            <a:picLocks noChangeAspect="1"/>
          </p:cNvPicPr>
          <p:nvPr userDrawn="1"/>
        </p:nvPicPr>
        <p:blipFill rotWithShape="1">
          <a:blip r:embed="rId3">
            <a:alphaModFix amt="11000"/>
          </a:blip>
          <a:srcRect l="70343" t="41494"/>
          <a:stretch/>
        </p:blipFill>
        <p:spPr>
          <a:xfrm>
            <a:off x="-1" y="-1"/>
            <a:ext cx="2242217" cy="4012313"/>
          </a:xfrm>
          <a:prstGeom prst="rect">
            <a:avLst/>
          </a:prstGeom>
        </p:spPr>
      </p:pic>
      <p:sp>
        <p:nvSpPr>
          <p:cNvPr id="18" name="Título 1">
            <a:extLst>
              <a:ext uri="{FF2B5EF4-FFF2-40B4-BE49-F238E27FC236}">
                <a16:creationId xmlns:a16="http://schemas.microsoft.com/office/drawing/2014/main" id="{EB50C39A-1A7A-A44E-9DED-23CEE6877721}"/>
              </a:ext>
            </a:extLst>
          </p:cNvPr>
          <p:cNvSpPr>
            <a:spLocks noGrp="1"/>
          </p:cNvSpPr>
          <p:nvPr>
            <p:ph type="ctrTitle"/>
          </p:nvPr>
        </p:nvSpPr>
        <p:spPr>
          <a:xfrm>
            <a:off x="878633" y="1233159"/>
            <a:ext cx="3276253" cy="4105263"/>
          </a:xfrm>
          <a:prstGeom prst="rect">
            <a:avLst/>
          </a:prstGeom>
          <a:solidFill>
            <a:schemeClr val="bg1"/>
          </a:solidFill>
          <a:effectLst>
            <a:outerShdw blurRad="317500" dist="38100" dir="2700000" algn="tl" rotWithShape="0">
              <a:prstClr val="black">
                <a:alpha val="40000"/>
              </a:prstClr>
            </a:outerShdw>
          </a:effectLst>
        </p:spPr>
        <p:txBody>
          <a:bodyPr lIns="180000" tIns="432000" rIns="180000" bIns="432000" anchor="ctr">
            <a:normAutofit/>
          </a:bodyPr>
          <a:lstStyle>
            <a:lvl1pPr algn="l">
              <a:defRPr sz="4400" b="1">
                <a:solidFill>
                  <a:schemeClr val="tx1">
                    <a:lumMod val="85000"/>
                    <a:lumOff val="15000"/>
                  </a:schemeClr>
                </a:solidFill>
                <a:latin typeface="+mn-lt"/>
              </a:defRPr>
            </a:lvl1pPr>
          </a:lstStyle>
          <a:p>
            <a:r>
              <a:rPr lang="en-US"/>
              <a:t>Click to edit Master title style</a:t>
            </a:r>
            <a:endParaRPr lang="pt-BR" dirty="0"/>
          </a:p>
        </p:txBody>
      </p:sp>
    </p:spTree>
    <p:extLst>
      <p:ext uri="{BB962C8B-B14F-4D97-AF65-F5344CB8AC3E}">
        <p14:creationId xmlns:p14="http://schemas.microsoft.com/office/powerpoint/2010/main" val="39556899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ítulo grande e conteúdo 2">
    <p:spTree>
      <p:nvGrpSpPr>
        <p:cNvPr id="1" name=""/>
        <p:cNvGrpSpPr/>
        <p:nvPr/>
      </p:nvGrpSpPr>
      <p:grpSpPr>
        <a:xfrm>
          <a:off x="0" y="0"/>
          <a:ext cx="0" cy="0"/>
          <a:chOff x="0" y="0"/>
          <a:chExt cx="0" cy="0"/>
        </a:xfrm>
      </p:grpSpPr>
      <p:sp>
        <p:nvSpPr>
          <p:cNvPr id="10" name="Retângulo 9">
            <a:extLst>
              <a:ext uri="{FF2B5EF4-FFF2-40B4-BE49-F238E27FC236}">
                <a16:creationId xmlns:a16="http://schemas.microsoft.com/office/drawing/2014/main" id="{69722BBC-25A0-F54D-9928-B2CC16BB905E}"/>
              </a:ext>
            </a:extLst>
          </p:cNvPr>
          <p:cNvSpPr/>
          <p:nvPr userDrawn="1"/>
        </p:nvSpPr>
        <p:spPr>
          <a:xfrm>
            <a:off x="-12483" y="-66534"/>
            <a:ext cx="2743200" cy="6957392"/>
          </a:xfrm>
          <a:prstGeom prst="rect">
            <a:avLst/>
          </a:prstGeom>
          <a:solidFill>
            <a:schemeClr val="tx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 name="Espaço Reservado para Número de Slide 5">
            <a:extLst>
              <a:ext uri="{FF2B5EF4-FFF2-40B4-BE49-F238E27FC236}">
                <a16:creationId xmlns:a16="http://schemas.microsoft.com/office/drawing/2014/main" id="{53290875-1D2E-7747-A1D0-8CDFDF90C105}"/>
              </a:ext>
            </a:extLst>
          </p:cNvPr>
          <p:cNvSpPr>
            <a:spLocks noGrp="1"/>
          </p:cNvSpPr>
          <p:nvPr>
            <p:ph type="sldNum" sz="quarter" idx="12"/>
          </p:nvPr>
        </p:nvSpPr>
        <p:spPr>
          <a:xfrm>
            <a:off x="9054741" y="6124574"/>
            <a:ext cx="2743200" cy="365125"/>
          </a:xfrm>
          <a:prstGeom prst="rect">
            <a:avLst/>
          </a:prstGeom>
        </p:spPr>
        <p:txBody>
          <a:bodyPr/>
          <a:lstStyle>
            <a:lvl1pPr algn="r">
              <a:defRPr sz="1400" b="1">
                <a:solidFill>
                  <a:schemeClr val="tx1">
                    <a:lumMod val="65000"/>
                    <a:lumOff val="35000"/>
                  </a:schemeClr>
                </a:solidFill>
              </a:defRPr>
            </a:lvl1pPr>
          </a:lstStyle>
          <a:p>
            <a:fld id="{68B8E45B-633E-9A4F-B2F6-031A690D222E}" type="slidenum">
              <a:rPr lang="pt-BR" smtClean="0"/>
              <a:pPr/>
              <a:t>‹#›</a:t>
            </a:fld>
            <a:endParaRPr lang="pt-BR" dirty="0"/>
          </a:p>
        </p:txBody>
      </p:sp>
      <p:sp>
        <p:nvSpPr>
          <p:cNvPr id="14" name="Espaço Reservado para Conteúdo 3">
            <a:extLst>
              <a:ext uri="{FF2B5EF4-FFF2-40B4-BE49-F238E27FC236}">
                <a16:creationId xmlns:a16="http://schemas.microsoft.com/office/drawing/2014/main" id="{FB509A49-D603-9147-9E49-91EC95EB70FE}"/>
              </a:ext>
            </a:extLst>
          </p:cNvPr>
          <p:cNvSpPr>
            <a:spLocks noGrp="1"/>
          </p:cNvSpPr>
          <p:nvPr>
            <p:ph sz="half" idx="2"/>
          </p:nvPr>
        </p:nvSpPr>
        <p:spPr>
          <a:xfrm>
            <a:off x="5051276" y="1412776"/>
            <a:ext cx="2880320" cy="1613488"/>
          </a:xfrm>
          <a:prstGeom prst="rect">
            <a:avLst/>
          </a:prstGeom>
        </p:spPr>
        <p:txBody>
          <a:bodyPr/>
          <a:lstStyle>
            <a:lvl1pPr marL="0" indent="0">
              <a:buNone/>
              <a:defRPr b="0">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en-US"/>
              <a:t>Click to edit Master text styles</a:t>
            </a:r>
          </a:p>
        </p:txBody>
      </p:sp>
      <p:pic>
        <p:nvPicPr>
          <p:cNvPr id="20" name="Imagem 19">
            <a:extLst>
              <a:ext uri="{FF2B5EF4-FFF2-40B4-BE49-F238E27FC236}">
                <a16:creationId xmlns:a16="http://schemas.microsoft.com/office/drawing/2014/main" id="{744DB140-DA48-E842-837E-A5AE4FC6EBC6}"/>
              </a:ext>
            </a:extLst>
          </p:cNvPr>
          <p:cNvPicPr>
            <a:picLocks noChangeAspect="1"/>
          </p:cNvPicPr>
          <p:nvPr userDrawn="1"/>
        </p:nvPicPr>
        <p:blipFill>
          <a:blip r:embed="rId2"/>
          <a:stretch>
            <a:fillRect/>
          </a:stretch>
        </p:blipFill>
        <p:spPr>
          <a:xfrm>
            <a:off x="371475" y="5921311"/>
            <a:ext cx="397321" cy="568389"/>
          </a:xfrm>
          <a:prstGeom prst="rect">
            <a:avLst/>
          </a:prstGeom>
        </p:spPr>
      </p:pic>
      <p:sp>
        <p:nvSpPr>
          <p:cNvPr id="7" name="Espaço Reservado para Conteúdo 3">
            <a:extLst>
              <a:ext uri="{FF2B5EF4-FFF2-40B4-BE49-F238E27FC236}">
                <a16:creationId xmlns:a16="http://schemas.microsoft.com/office/drawing/2014/main" id="{9EAB5F1A-5DAB-0245-B18E-4AE1C6E38E6B}"/>
              </a:ext>
            </a:extLst>
          </p:cNvPr>
          <p:cNvSpPr>
            <a:spLocks noGrp="1"/>
          </p:cNvSpPr>
          <p:nvPr>
            <p:ph sz="half" idx="13"/>
          </p:nvPr>
        </p:nvSpPr>
        <p:spPr>
          <a:xfrm>
            <a:off x="8333522" y="1412775"/>
            <a:ext cx="2880320" cy="1613489"/>
          </a:xfrm>
          <a:prstGeom prst="rect">
            <a:avLst/>
          </a:prstGeom>
        </p:spPr>
        <p:txBody>
          <a:bodyPr/>
          <a:lstStyle>
            <a:lvl1pPr marL="0" indent="0">
              <a:buNone/>
              <a:defRPr b="0">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en-US"/>
              <a:t>Click to edit Master text styles</a:t>
            </a:r>
          </a:p>
        </p:txBody>
      </p:sp>
      <p:sp>
        <p:nvSpPr>
          <p:cNvPr id="9" name="Espaço Reservado para Conteúdo 3">
            <a:extLst>
              <a:ext uri="{FF2B5EF4-FFF2-40B4-BE49-F238E27FC236}">
                <a16:creationId xmlns:a16="http://schemas.microsoft.com/office/drawing/2014/main" id="{A6160E21-83BA-2E4C-A360-2C2007005532}"/>
              </a:ext>
            </a:extLst>
          </p:cNvPr>
          <p:cNvSpPr>
            <a:spLocks noGrp="1"/>
          </p:cNvSpPr>
          <p:nvPr>
            <p:ph sz="half" idx="14"/>
          </p:nvPr>
        </p:nvSpPr>
        <p:spPr>
          <a:xfrm>
            <a:off x="5051276" y="3458312"/>
            <a:ext cx="2880320" cy="1613488"/>
          </a:xfrm>
          <a:prstGeom prst="rect">
            <a:avLst/>
          </a:prstGeom>
        </p:spPr>
        <p:txBody>
          <a:bodyPr/>
          <a:lstStyle>
            <a:lvl1pPr marL="0" indent="0">
              <a:buNone/>
              <a:defRPr b="0">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en-US"/>
              <a:t>Click to edit Master text styles</a:t>
            </a:r>
          </a:p>
        </p:txBody>
      </p:sp>
      <p:sp>
        <p:nvSpPr>
          <p:cNvPr id="11" name="Espaço Reservado para Conteúdo 3">
            <a:extLst>
              <a:ext uri="{FF2B5EF4-FFF2-40B4-BE49-F238E27FC236}">
                <a16:creationId xmlns:a16="http://schemas.microsoft.com/office/drawing/2014/main" id="{CEC0F90B-6E6F-1046-844E-9036021ACDFE}"/>
              </a:ext>
            </a:extLst>
          </p:cNvPr>
          <p:cNvSpPr>
            <a:spLocks noGrp="1"/>
          </p:cNvSpPr>
          <p:nvPr>
            <p:ph sz="half" idx="15"/>
          </p:nvPr>
        </p:nvSpPr>
        <p:spPr>
          <a:xfrm>
            <a:off x="8333522" y="3458311"/>
            <a:ext cx="2880320" cy="1613489"/>
          </a:xfrm>
          <a:prstGeom prst="rect">
            <a:avLst/>
          </a:prstGeom>
        </p:spPr>
        <p:txBody>
          <a:bodyPr/>
          <a:lstStyle>
            <a:lvl1pPr marL="0" indent="0">
              <a:buNone/>
              <a:defRPr b="0">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en-US"/>
              <a:t>Click to edit Master text styles</a:t>
            </a:r>
          </a:p>
        </p:txBody>
      </p:sp>
      <p:pic>
        <p:nvPicPr>
          <p:cNvPr id="12" name="Imagem 11">
            <a:extLst>
              <a:ext uri="{FF2B5EF4-FFF2-40B4-BE49-F238E27FC236}">
                <a16:creationId xmlns:a16="http://schemas.microsoft.com/office/drawing/2014/main" id="{95E04EA0-3F96-2F49-999C-013A03ADDB57}"/>
              </a:ext>
            </a:extLst>
          </p:cNvPr>
          <p:cNvPicPr>
            <a:picLocks noChangeAspect="1"/>
          </p:cNvPicPr>
          <p:nvPr userDrawn="1"/>
        </p:nvPicPr>
        <p:blipFill rotWithShape="1">
          <a:blip r:embed="rId3">
            <a:alphaModFix amt="11000"/>
          </a:blip>
          <a:srcRect l="70343" t="41494"/>
          <a:stretch/>
        </p:blipFill>
        <p:spPr>
          <a:xfrm>
            <a:off x="-1" y="-1"/>
            <a:ext cx="2242217" cy="4012313"/>
          </a:xfrm>
          <a:prstGeom prst="rect">
            <a:avLst/>
          </a:prstGeom>
        </p:spPr>
      </p:pic>
      <p:sp>
        <p:nvSpPr>
          <p:cNvPr id="18" name="Título 1">
            <a:extLst>
              <a:ext uri="{FF2B5EF4-FFF2-40B4-BE49-F238E27FC236}">
                <a16:creationId xmlns:a16="http://schemas.microsoft.com/office/drawing/2014/main" id="{EB50C39A-1A7A-A44E-9DED-23CEE6877721}"/>
              </a:ext>
            </a:extLst>
          </p:cNvPr>
          <p:cNvSpPr>
            <a:spLocks noGrp="1"/>
          </p:cNvSpPr>
          <p:nvPr>
            <p:ph type="ctrTitle"/>
          </p:nvPr>
        </p:nvSpPr>
        <p:spPr>
          <a:xfrm>
            <a:off x="878633" y="1233159"/>
            <a:ext cx="3276253" cy="4105263"/>
          </a:xfrm>
          <a:prstGeom prst="rect">
            <a:avLst/>
          </a:prstGeom>
          <a:solidFill>
            <a:schemeClr val="bg1"/>
          </a:solidFill>
          <a:effectLst>
            <a:outerShdw blurRad="317500" dist="38100" dir="2700000" algn="tl" rotWithShape="0">
              <a:prstClr val="black">
                <a:alpha val="40000"/>
              </a:prstClr>
            </a:outerShdw>
          </a:effectLst>
        </p:spPr>
        <p:txBody>
          <a:bodyPr lIns="180000" tIns="432000" rIns="180000" bIns="432000" anchor="ctr">
            <a:normAutofit/>
          </a:bodyPr>
          <a:lstStyle>
            <a:lvl1pPr algn="l">
              <a:defRPr sz="4400" b="1">
                <a:solidFill>
                  <a:schemeClr val="tx1">
                    <a:lumMod val="85000"/>
                    <a:lumOff val="15000"/>
                  </a:schemeClr>
                </a:solidFill>
                <a:latin typeface="+mn-lt"/>
              </a:defRPr>
            </a:lvl1pPr>
          </a:lstStyle>
          <a:p>
            <a:r>
              <a:rPr lang="en-US"/>
              <a:t>Click to edit Master title style</a:t>
            </a:r>
            <a:endParaRPr lang="pt-BR" dirty="0"/>
          </a:p>
        </p:txBody>
      </p:sp>
    </p:spTree>
    <p:extLst>
      <p:ext uri="{BB962C8B-B14F-4D97-AF65-F5344CB8AC3E}">
        <p14:creationId xmlns:p14="http://schemas.microsoft.com/office/powerpoint/2010/main" val="19905208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lide de Abertura com Imagem">
    <p:spTree>
      <p:nvGrpSpPr>
        <p:cNvPr id="1" name=""/>
        <p:cNvGrpSpPr/>
        <p:nvPr/>
      </p:nvGrpSpPr>
      <p:grpSpPr>
        <a:xfrm>
          <a:off x="0" y="0"/>
          <a:ext cx="0" cy="0"/>
          <a:chOff x="0" y="0"/>
          <a:chExt cx="0" cy="0"/>
        </a:xfrm>
      </p:grpSpPr>
      <p:pic>
        <p:nvPicPr>
          <p:cNvPr id="22" name="Imagem 21">
            <a:extLst>
              <a:ext uri="{FF2B5EF4-FFF2-40B4-BE49-F238E27FC236}">
                <a16:creationId xmlns:a16="http://schemas.microsoft.com/office/drawing/2014/main" id="{A2C21CFE-8102-7747-8306-0AC3F48E77AC}"/>
              </a:ext>
            </a:extLst>
          </p:cNvPr>
          <p:cNvPicPr>
            <a:picLocks noChangeAspect="1"/>
          </p:cNvPicPr>
          <p:nvPr userDrawn="1"/>
        </p:nvPicPr>
        <p:blipFill rotWithShape="1">
          <a:blip r:embed="rId2">
            <a:alphaModFix amt="11000"/>
          </a:blip>
          <a:srcRect r="29846" b="61287"/>
          <a:stretch/>
        </p:blipFill>
        <p:spPr>
          <a:xfrm>
            <a:off x="6888088" y="4203024"/>
            <a:ext cx="5303912" cy="2654976"/>
          </a:xfrm>
          <a:prstGeom prst="rect">
            <a:avLst/>
          </a:prstGeom>
          <a:effectLst>
            <a:outerShdw blurRad="50800" dist="50800" dir="5400000" algn="ctr" rotWithShape="0">
              <a:srgbClr val="000000">
                <a:alpha val="0"/>
              </a:srgbClr>
            </a:outerShdw>
          </a:effectLst>
        </p:spPr>
      </p:pic>
      <p:sp>
        <p:nvSpPr>
          <p:cNvPr id="15" name="Espaço Reservado para Imagem 13">
            <a:extLst>
              <a:ext uri="{FF2B5EF4-FFF2-40B4-BE49-F238E27FC236}">
                <a16:creationId xmlns:a16="http://schemas.microsoft.com/office/drawing/2014/main" id="{7A25A5A3-27D1-B94B-8150-80152A9F1297}"/>
              </a:ext>
            </a:extLst>
          </p:cNvPr>
          <p:cNvSpPr>
            <a:spLocks noGrp="1"/>
          </p:cNvSpPr>
          <p:nvPr>
            <p:ph type="pic" sz="quarter" idx="13"/>
          </p:nvPr>
        </p:nvSpPr>
        <p:spPr>
          <a:xfrm>
            <a:off x="0" y="3213100"/>
            <a:ext cx="12192000" cy="2235200"/>
          </a:xfrm>
          <a:prstGeom prst="rect">
            <a:avLst/>
          </a:prstGeom>
        </p:spPr>
        <p:txBody>
          <a:bodyPr/>
          <a:lstStyle/>
          <a:p>
            <a:r>
              <a:rPr lang="en-US"/>
              <a:t>Click icon to add picture</a:t>
            </a:r>
            <a:endParaRPr lang="pt-BR" dirty="0"/>
          </a:p>
        </p:txBody>
      </p:sp>
      <p:sp>
        <p:nvSpPr>
          <p:cNvPr id="19" name="Título 1">
            <a:extLst>
              <a:ext uri="{FF2B5EF4-FFF2-40B4-BE49-F238E27FC236}">
                <a16:creationId xmlns:a16="http://schemas.microsoft.com/office/drawing/2014/main" id="{F0E34705-9872-514A-87B3-9A1AA3D0DC95}"/>
              </a:ext>
            </a:extLst>
          </p:cNvPr>
          <p:cNvSpPr>
            <a:spLocks noGrp="1"/>
          </p:cNvSpPr>
          <p:nvPr>
            <p:ph type="ctrTitle"/>
          </p:nvPr>
        </p:nvSpPr>
        <p:spPr>
          <a:xfrm>
            <a:off x="1055437" y="1495399"/>
            <a:ext cx="7488832" cy="1446550"/>
          </a:xfrm>
          <a:prstGeom prst="rect">
            <a:avLst/>
          </a:prstGeom>
        </p:spPr>
        <p:txBody>
          <a:bodyPr anchor="b">
            <a:normAutofit/>
          </a:bodyPr>
          <a:lstStyle>
            <a:lvl1pPr algn="l">
              <a:defRPr sz="4400" b="1">
                <a:latin typeface="+mn-lt"/>
              </a:defRPr>
            </a:lvl1pPr>
          </a:lstStyle>
          <a:p>
            <a:r>
              <a:rPr lang="en-US"/>
              <a:t>Click to edit Master title style</a:t>
            </a:r>
            <a:endParaRPr lang="pt-BR" dirty="0"/>
          </a:p>
        </p:txBody>
      </p:sp>
      <p:sp>
        <p:nvSpPr>
          <p:cNvPr id="21" name="Espaço Reservado para Texto 13">
            <a:extLst>
              <a:ext uri="{FF2B5EF4-FFF2-40B4-BE49-F238E27FC236}">
                <a16:creationId xmlns:a16="http://schemas.microsoft.com/office/drawing/2014/main" id="{67B43C3C-9AA1-2944-B92D-A8B1897FD053}"/>
              </a:ext>
            </a:extLst>
          </p:cNvPr>
          <p:cNvSpPr>
            <a:spLocks noGrp="1"/>
          </p:cNvSpPr>
          <p:nvPr>
            <p:ph type="body" sz="quarter" idx="15" hasCustomPrompt="1"/>
          </p:nvPr>
        </p:nvSpPr>
        <p:spPr>
          <a:xfrm>
            <a:off x="1055437" y="5719451"/>
            <a:ext cx="4500051" cy="288925"/>
          </a:xfrm>
          <a:prstGeom prst="rect">
            <a:avLst/>
          </a:prstGeom>
        </p:spPr>
        <p:txBody>
          <a:bodyPr>
            <a:noAutofit/>
          </a:bodyPr>
          <a:lstStyle>
            <a:lvl1pPr marL="0" indent="0" algn="l">
              <a:buNone/>
              <a:defRPr sz="1600">
                <a:solidFill>
                  <a:schemeClr val="tx1">
                    <a:lumMod val="65000"/>
                    <a:lumOff val="35000"/>
                  </a:schemeClr>
                </a:solidFill>
              </a:defRPr>
            </a:lvl1pPr>
            <a:lvl2pPr>
              <a:defRPr sz="1600"/>
            </a:lvl2pPr>
            <a:lvl3pPr>
              <a:defRPr sz="1600"/>
            </a:lvl3pPr>
            <a:lvl4pPr>
              <a:defRPr sz="1600"/>
            </a:lvl4pPr>
            <a:lvl5pPr>
              <a:defRPr sz="1600"/>
            </a:lvl5pPr>
          </a:lstStyle>
          <a:p>
            <a:pPr lvl="0"/>
            <a:r>
              <a:rPr lang="pt-BR" dirty="0"/>
              <a:t>Nome do professor</a:t>
            </a:r>
          </a:p>
        </p:txBody>
      </p:sp>
      <p:pic>
        <p:nvPicPr>
          <p:cNvPr id="9" name="Picture 8" descr="A close up of a sign&#10;&#10;Description automatically generated">
            <a:extLst>
              <a:ext uri="{FF2B5EF4-FFF2-40B4-BE49-F238E27FC236}">
                <a16:creationId xmlns:a16="http://schemas.microsoft.com/office/drawing/2014/main" id="{A646B963-81AA-8347-BE96-3AAECE084A24}"/>
              </a:ext>
            </a:extLst>
          </p:cNvPr>
          <p:cNvPicPr>
            <a:picLocks noChangeAspect="1"/>
          </p:cNvPicPr>
          <p:nvPr userDrawn="1"/>
        </p:nvPicPr>
        <p:blipFill>
          <a:blip r:embed="rId3"/>
          <a:stretch>
            <a:fillRect/>
          </a:stretch>
        </p:blipFill>
        <p:spPr>
          <a:xfrm>
            <a:off x="263352" y="332656"/>
            <a:ext cx="2592288" cy="591819"/>
          </a:xfrm>
          <a:prstGeom prst="rect">
            <a:avLst/>
          </a:prstGeom>
        </p:spPr>
      </p:pic>
      <p:pic>
        <p:nvPicPr>
          <p:cNvPr id="10" name="Imagem 49">
            <a:extLst>
              <a:ext uri="{FF2B5EF4-FFF2-40B4-BE49-F238E27FC236}">
                <a16:creationId xmlns:a16="http://schemas.microsoft.com/office/drawing/2014/main" id="{1388FA60-506A-0D48-86B1-CD3817D66FC5}"/>
              </a:ext>
            </a:extLst>
          </p:cNvPr>
          <p:cNvPicPr>
            <a:picLocks noChangeAspect="1"/>
          </p:cNvPicPr>
          <p:nvPr userDrawn="1"/>
        </p:nvPicPr>
        <p:blipFill>
          <a:blip r:embed="rId4">
            <a:alphaModFix/>
          </a:blip>
          <a:stretch>
            <a:fillRect/>
          </a:stretch>
        </p:blipFill>
        <p:spPr>
          <a:xfrm>
            <a:off x="11424592" y="356086"/>
            <a:ext cx="395933" cy="568389"/>
          </a:xfrm>
          <a:prstGeom prst="rect">
            <a:avLst/>
          </a:prstGeom>
        </p:spPr>
      </p:pic>
    </p:spTree>
    <p:extLst>
      <p:ext uri="{BB962C8B-B14F-4D97-AF65-F5344CB8AC3E}">
        <p14:creationId xmlns:p14="http://schemas.microsoft.com/office/powerpoint/2010/main" val="104404696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ítulo grande e imagens">
    <p:spTree>
      <p:nvGrpSpPr>
        <p:cNvPr id="1" name=""/>
        <p:cNvGrpSpPr/>
        <p:nvPr/>
      </p:nvGrpSpPr>
      <p:grpSpPr>
        <a:xfrm>
          <a:off x="0" y="0"/>
          <a:ext cx="0" cy="0"/>
          <a:chOff x="0" y="0"/>
          <a:chExt cx="0" cy="0"/>
        </a:xfrm>
      </p:grpSpPr>
      <p:sp>
        <p:nvSpPr>
          <p:cNvPr id="10" name="Retângulo 9">
            <a:extLst>
              <a:ext uri="{FF2B5EF4-FFF2-40B4-BE49-F238E27FC236}">
                <a16:creationId xmlns:a16="http://schemas.microsoft.com/office/drawing/2014/main" id="{69722BBC-25A0-F54D-9928-B2CC16BB905E}"/>
              </a:ext>
            </a:extLst>
          </p:cNvPr>
          <p:cNvSpPr/>
          <p:nvPr userDrawn="1"/>
        </p:nvSpPr>
        <p:spPr>
          <a:xfrm>
            <a:off x="-12483" y="-66534"/>
            <a:ext cx="2743200" cy="6957392"/>
          </a:xfrm>
          <a:prstGeom prst="rect">
            <a:avLst/>
          </a:prstGeom>
          <a:solidFill>
            <a:schemeClr val="tx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 name="Espaço Reservado para Número de Slide 5">
            <a:extLst>
              <a:ext uri="{FF2B5EF4-FFF2-40B4-BE49-F238E27FC236}">
                <a16:creationId xmlns:a16="http://schemas.microsoft.com/office/drawing/2014/main" id="{53290875-1D2E-7747-A1D0-8CDFDF90C105}"/>
              </a:ext>
            </a:extLst>
          </p:cNvPr>
          <p:cNvSpPr>
            <a:spLocks noGrp="1"/>
          </p:cNvSpPr>
          <p:nvPr>
            <p:ph type="sldNum" sz="quarter" idx="12"/>
          </p:nvPr>
        </p:nvSpPr>
        <p:spPr>
          <a:xfrm>
            <a:off x="9054741" y="6124574"/>
            <a:ext cx="2743200" cy="365125"/>
          </a:xfrm>
          <a:prstGeom prst="rect">
            <a:avLst/>
          </a:prstGeom>
        </p:spPr>
        <p:txBody>
          <a:bodyPr/>
          <a:lstStyle>
            <a:lvl1pPr algn="r">
              <a:defRPr sz="1400" b="1">
                <a:solidFill>
                  <a:schemeClr val="tx1">
                    <a:lumMod val="65000"/>
                    <a:lumOff val="35000"/>
                  </a:schemeClr>
                </a:solidFill>
              </a:defRPr>
            </a:lvl1pPr>
          </a:lstStyle>
          <a:p>
            <a:fld id="{68B8E45B-633E-9A4F-B2F6-031A690D222E}" type="slidenum">
              <a:rPr lang="pt-BR" smtClean="0"/>
              <a:pPr/>
              <a:t>‹#›</a:t>
            </a:fld>
            <a:endParaRPr lang="pt-BR" dirty="0"/>
          </a:p>
        </p:txBody>
      </p:sp>
      <p:pic>
        <p:nvPicPr>
          <p:cNvPr id="20" name="Imagem 19">
            <a:extLst>
              <a:ext uri="{FF2B5EF4-FFF2-40B4-BE49-F238E27FC236}">
                <a16:creationId xmlns:a16="http://schemas.microsoft.com/office/drawing/2014/main" id="{744DB140-DA48-E842-837E-A5AE4FC6EBC6}"/>
              </a:ext>
            </a:extLst>
          </p:cNvPr>
          <p:cNvPicPr>
            <a:picLocks noChangeAspect="1"/>
          </p:cNvPicPr>
          <p:nvPr userDrawn="1"/>
        </p:nvPicPr>
        <p:blipFill>
          <a:blip r:embed="rId2"/>
          <a:stretch>
            <a:fillRect/>
          </a:stretch>
        </p:blipFill>
        <p:spPr>
          <a:xfrm>
            <a:off x="371475" y="5921311"/>
            <a:ext cx="397321" cy="568389"/>
          </a:xfrm>
          <a:prstGeom prst="rect">
            <a:avLst/>
          </a:prstGeom>
        </p:spPr>
      </p:pic>
      <p:sp>
        <p:nvSpPr>
          <p:cNvPr id="12" name="Espaço Reservado para Imagem 2">
            <a:extLst>
              <a:ext uri="{FF2B5EF4-FFF2-40B4-BE49-F238E27FC236}">
                <a16:creationId xmlns:a16="http://schemas.microsoft.com/office/drawing/2014/main" id="{02CECFCD-475A-1148-AEA9-662964EFB0C3}"/>
              </a:ext>
            </a:extLst>
          </p:cNvPr>
          <p:cNvSpPr>
            <a:spLocks noGrp="1"/>
          </p:cNvSpPr>
          <p:nvPr>
            <p:ph type="pic" sz="quarter" idx="16"/>
          </p:nvPr>
        </p:nvSpPr>
        <p:spPr>
          <a:xfrm>
            <a:off x="5051425" y="1412875"/>
            <a:ext cx="2879725" cy="1612900"/>
          </a:xfrm>
          <a:prstGeom prst="rect">
            <a:avLst/>
          </a:prstGeom>
        </p:spPr>
        <p:txBody>
          <a:bodyPr/>
          <a:lstStyle/>
          <a:p>
            <a:r>
              <a:rPr lang="en-US"/>
              <a:t>Click icon to add picture</a:t>
            </a:r>
            <a:endParaRPr lang="pt-BR"/>
          </a:p>
        </p:txBody>
      </p:sp>
      <p:sp>
        <p:nvSpPr>
          <p:cNvPr id="15" name="Espaço Reservado para Imagem 2">
            <a:extLst>
              <a:ext uri="{FF2B5EF4-FFF2-40B4-BE49-F238E27FC236}">
                <a16:creationId xmlns:a16="http://schemas.microsoft.com/office/drawing/2014/main" id="{F2C3B1B5-1CD4-7E44-A8EB-1C33DA69E53B}"/>
              </a:ext>
            </a:extLst>
          </p:cNvPr>
          <p:cNvSpPr>
            <a:spLocks noGrp="1"/>
          </p:cNvSpPr>
          <p:nvPr>
            <p:ph type="pic" sz="quarter" idx="17"/>
          </p:nvPr>
        </p:nvSpPr>
        <p:spPr>
          <a:xfrm>
            <a:off x="8333522" y="1404636"/>
            <a:ext cx="2879725" cy="1612900"/>
          </a:xfrm>
          <a:prstGeom prst="rect">
            <a:avLst/>
          </a:prstGeom>
        </p:spPr>
        <p:txBody>
          <a:bodyPr/>
          <a:lstStyle/>
          <a:p>
            <a:r>
              <a:rPr lang="en-US"/>
              <a:t>Click icon to add picture</a:t>
            </a:r>
            <a:endParaRPr lang="pt-BR"/>
          </a:p>
        </p:txBody>
      </p:sp>
      <p:sp>
        <p:nvSpPr>
          <p:cNvPr id="17" name="Espaço Reservado para Imagem 2">
            <a:extLst>
              <a:ext uri="{FF2B5EF4-FFF2-40B4-BE49-F238E27FC236}">
                <a16:creationId xmlns:a16="http://schemas.microsoft.com/office/drawing/2014/main" id="{004209FA-B2FE-194A-8D8F-8810AE369178}"/>
              </a:ext>
            </a:extLst>
          </p:cNvPr>
          <p:cNvSpPr>
            <a:spLocks noGrp="1"/>
          </p:cNvSpPr>
          <p:nvPr>
            <p:ph type="pic" sz="quarter" idx="18"/>
          </p:nvPr>
        </p:nvSpPr>
        <p:spPr>
          <a:xfrm>
            <a:off x="5046002" y="3485830"/>
            <a:ext cx="2879725" cy="1612900"/>
          </a:xfrm>
          <a:prstGeom prst="rect">
            <a:avLst/>
          </a:prstGeom>
        </p:spPr>
        <p:txBody>
          <a:bodyPr/>
          <a:lstStyle/>
          <a:p>
            <a:r>
              <a:rPr lang="en-US"/>
              <a:t>Click icon to add picture</a:t>
            </a:r>
            <a:endParaRPr lang="pt-BR"/>
          </a:p>
        </p:txBody>
      </p:sp>
      <p:sp>
        <p:nvSpPr>
          <p:cNvPr id="21" name="Espaço Reservado para Imagem 2">
            <a:extLst>
              <a:ext uri="{FF2B5EF4-FFF2-40B4-BE49-F238E27FC236}">
                <a16:creationId xmlns:a16="http://schemas.microsoft.com/office/drawing/2014/main" id="{1E713CC1-28FE-0B4C-BDCE-9F6BAE02A739}"/>
              </a:ext>
            </a:extLst>
          </p:cNvPr>
          <p:cNvSpPr>
            <a:spLocks noGrp="1"/>
          </p:cNvSpPr>
          <p:nvPr>
            <p:ph type="pic" sz="quarter" idx="19"/>
          </p:nvPr>
        </p:nvSpPr>
        <p:spPr>
          <a:xfrm>
            <a:off x="8333521" y="3458900"/>
            <a:ext cx="2879725" cy="1612900"/>
          </a:xfrm>
          <a:prstGeom prst="rect">
            <a:avLst/>
          </a:prstGeom>
        </p:spPr>
        <p:txBody>
          <a:bodyPr/>
          <a:lstStyle/>
          <a:p>
            <a:r>
              <a:rPr lang="en-US"/>
              <a:t>Click icon to add picture</a:t>
            </a:r>
            <a:endParaRPr lang="pt-BR"/>
          </a:p>
        </p:txBody>
      </p:sp>
      <p:pic>
        <p:nvPicPr>
          <p:cNvPr id="22" name="Imagem 21">
            <a:extLst>
              <a:ext uri="{FF2B5EF4-FFF2-40B4-BE49-F238E27FC236}">
                <a16:creationId xmlns:a16="http://schemas.microsoft.com/office/drawing/2014/main" id="{8DCBE99C-C485-5942-BD67-F8BE00FA8D60}"/>
              </a:ext>
            </a:extLst>
          </p:cNvPr>
          <p:cNvPicPr>
            <a:picLocks noChangeAspect="1"/>
          </p:cNvPicPr>
          <p:nvPr userDrawn="1"/>
        </p:nvPicPr>
        <p:blipFill rotWithShape="1">
          <a:blip r:embed="rId3">
            <a:alphaModFix amt="11000"/>
          </a:blip>
          <a:srcRect l="70343" t="41494"/>
          <a:stretch/>
        </p:blipFill>
        <p:spPr>
          <a:xfrm>
            <a:off x="-1" y="-1"/>
            <a:ext cx="2242217" cy="4012313"/>
          </a:xfrm>
          <a:prstGeom prst="rect">
            <a:avLst/>
          </a:prstGeom>
        </p:spPr>
      </p:pic>
      <p:sp>
        <p:nvSpPr>
          <p:cNvPr id="18" name="Título 1">
            <a:extLst>
              <a:ext uri="{FF2B5EF4-FFF2-40B4-BE49-F238E27FC236}">
                <a16:creationId xmlns:a16="http://schemas.microsoft.com/office/drawing/2014/main" id="{EB50C39A-1A7A-A44E-9DED-23CEE6877721}"/>
              </a:ext>
            </a:extLst>
          </p:cNvPr>
          <p:cNvSpPr>
            <a:spLocks noGrp="1"/>
          </p:cNvSpPr>
          <p:nvPr>
            <p:ph type="ctrTitle"/>
          </p:nvPr>
        </p:nvSpPr>
        <p:spPr>
          <a:xfrm>
            <a:off x="878633" y="1233159"/>
            <a:ext cx="3276253" cy="4105263"/>
          </a:xfrm>
          <a:prstGeom prst="rect">
            <a:avLst/>
          </a:prstGeom>
          <a:solidFill>
            <a:schemeClr val="bg1"/>
          </a:solidFill>
          <a:effectLst>
            <a:outerShdw blurRad="317500" dist="38100" dir="2700000" algn="tl" rotWithShape="0">
              <a:prstClr val="black">
                <a:alpha val="40000"/>
              </a:prstClr>
            </a:outerShdw>
          </a:effectLst>
        </p:spPr>
        <p:txBody>
          <a:bodyPr lIns="180000" tIns="432000" rIns="180000" bIns="432000" anchor="ctr">
            <a:normAutofit/>
          </a:bodyPr>
          <a:lstStyle>
            <a:lvl1pPr algn="l">
              <a:defRPr sz="4400" b="1">
                <a:solidFill>
                  <a:schemeClr val="tx1">
                    <a:lumMod val="85000"/>
                    <a:lumOff val="15000"/>
                  </a:schemeClr>
                </a:solidFill>
                <a:latin typeface="+mn-lt"/>
              </a:defRPr>
            </a:lvl1pPr>
          </a:lstStyle>
          <a:p>
            <a:r>
              <a:rPr lang="en-US"/>
              <a:t>Click to edit Master title style</a:t>
            </a:r>
            <a:endParaRPr lang="pt-BR" dirty="0"/>
          </a:p>
        </p:txBody>
      </p:sp>
    </p:spTree>
    <p:extLst>
      <p:ext uri="{BB962C8B-B14F-4D97-AF65-F5344CB8AC3E}">
        <p14:creationId xmlns:p14="http://schemas.microsoft.com/office/powerpoint/2010/main" val="4717144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m, título e conteúdo">
    <p:spTree>
      <p:nvGrpSpPr>
        <p:cNvPr id="1" name=""/>
        <p:cNvGrpSpPr/>
        <p:nvPr/>
      </p:nvGrpSpPr>
      <p:grpSpPr>
        <a:xfrm>
          <a:off x="0" y="0"/>
          <a:ext cx="0" cy="0"/>
          <a:chOff x="0" y="0"/>
          <a:chExt cx="0" cy="0"/>
        </a:xfrm>
      </p:grpSpPr>
      <p:sp>
        <p:nvSpPr>
          <p:cNvPr id="6" name="Espaço Reservado para Número de Slide 5">
            <a:extLst>
              <a:ext uri="{FF2B5EF4-FFF2-40B4-BE49-F238E27FC236}">
                <a16:creationId xmlns:a16="http://schemas.microsoft.com/office/drawing/2014/main" id="{53290875-1D2E-7747-A1D0-8CDFDF90C105}"/>
              </a:ext>
            </a:extLst>
          </p:cNvPr>
          <p:cNvSpPr>
            <a:spLocks noGrp="1"/>
          </p:cNvSpPr>
          <p:nvPr>
            <p:ph type="sldNum" sz="quarter" idx="12"/>
          </p:nvPr>
        </p:nvSpPr>
        <p:spPr>
          <a:xfrm>
            <a:off x="9054741" y="6124574"/>
            <a:ext cx="2743200" cy="365125"/>
          </a:xfrm>
          <a:prstGeom prst="rect">
            <a:avLst/>
          </a:prstGeom>
        </p:spPr>
        <p:txBody>
          <a:bodyPr/>
          <a:lstStyle>
            <a:lvl1pPr algn="r">
              <a:defRPr sz="1400" b="1">
                <a:solidFill>
                  <a:schemeClr val="tx1">
                    <a:lumMod val="65000"/>
                    <a:lumOff val="35000"/>
                  </a:schemeClr>
                </a:solidFill>
              </a:defRPr>
            </a:lvl1pPr>
          </a:lstStyle>
          <a:p>
            <a:fld id="{68B8E45B-633E-9A4F-B2F6-031A690D222E}" type="slidenum">
              <a:rPr lang="pt-BR" smtClean="0"/>
              <a:pPr/>
              <a:t>‹#›</a:t>
            </a:fld>
            <a:endParaRPr lang="pt-BR" dirty="0"/>
          </a:p>
        </p:txBody>
      </p:sp>
      <p:pic>
        <p:nvPicPr>
          <p:cNvPr id="20" name="Imagem 19">
            <a:extLst>
              <a:ext uri="{FF2B5EF4-FFF2-40B4-BE49-F238E27FC236}">
                <a16:creationId xmlns:a16="http://schemas.microsoft.com/office/drawing/2014/main" id="{744DB140-DA48-E842-837E-A5AE4FC6EBC6}"/>
              </a:ext>
            </a:extLst>
          </p:cNvPr>
          <p:cNvPicPr>
            <a:picLocks noChangeAspect="1"/>
          </p:cNvPicPr>
          <p:nvPr userDrawn="1"/>
        </p:nvPicPr>
        <p:blipFill>
          <a:blip r:embed="rId2"/>
          <a:stretch>
            <a:fillRect/>
          </a:stretch>
        </p:blipFill>
        <p:spPr>
          <a:xfrm>
            <a:off x="371475" y="5921311"/>
            <a:ext cx="397321" cy="568389"/>
          </a:xfrm>
          <a:prstGeom prst="rect">
            <a:avLst/>
          </a:prstGeom>
        </p:spPr>
      </p:pic>
      <p:sp>
        <p:nvSpPr>
          <p:cNvPr id="11" name="Espaço Reservado para Imagem 13">
            <a:extLst>
              <a:ext uri="{FF2B5EF4-FFF2-40B4-BE49-F238E27FC236}">
                <a16:creationId xmlns:a16="http://schemas.microsoft.com/office/drawing/2014/main" id="{3F812B2F-99CD-0C42-9DB1-853B5F7FB73B}"/>
              </a:ext>
            </a:extLst>
          </p:cNvPr>
          <p:cNvSpPr>
            <a:spLocks noGrp="1"/>
          </p:cNvSpPr>
          <p:nvPr>
            <p:ph type="pic" sz="quarter" idx="13"/>
          </p:nvPr>
        </p:nvSpPr>
        <p:spPr>
          <a:xfrm>
            <a:off x="0" y="0"/>
            <a:ext cx="12192000" cy="2247776"/>
          </a:xfrm>
          <a:prstGeom prst="rect">
            <a:avLst/>
          </a:prstGeom>
        </p:spPr>
        <p:txBody>
          <a:bodyPr/>
          <a:lstStyle/>
          <a:p>
            <a:r>
              <a:rPr lang="en-US"/>
              <a:t>Click icon to add picture</a:t>
            </a:r>
            <a:endParaRPr lang="pt-BR" dirty="0"/>
          </a:p>
        </p:txBody>
      </p:sp>
      <p:sp>
        <p:nvSpPr>
          <p:cNvPr id="13" name="Espaço Reservado para Conteúdo 3">
            <a:extLst>
              <a:ext uri="{FF2B5EF4-FFF2-40B4-BE49-F238E27FC236}">
                <a16:creationId xmlns:a16="http://schemas.microsoft.com/office/drawing/2014/main" id="{30822D5E-3E94-024A-B52A-8B12C62E6FBA}"/>
              </a:ext>
            </a:extLst>
          </p:cNvPr>
          <p:cNvSpPr>
            <a:spLocks noGrp="1"/>
          </p:cNvSpPr>
          <p:nvPr>
            <p:ph sz="half" idx="2"/>
          </p:nvPr>
        </p:nvSpPr>
        <p:spPr>
          <a:xfrm>
            <a:off x="1063553" y="3610438"/>
            <a:ext cx="10060432" cy="1978802"/>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sp>
        <p:nvSpPr>
          <p:cNvPr id="18" name="Título 1">
            <a:extLst>
              <a:ext uri="{FF2B5EF4-FFF2-40B4-BE49-F238E27FC236}">
                <a16:creationId xmlns:a16="http://schemas.microsoft.com/office/drawing/2014/main" id="{EB50C39A-1A7A-A44E-9DED-23CEE6877721}"/>
              </a:ext>
            </a:extLst>
          </p:cNvPr>
          <p:cNvSpPr>
            <a:spLocks noGrp="1"/>
          </p:cNvSpPr>
          <p:nvPr>
            <p:ph type="ctrTitle"/>
          </p:nvPr>
        </p:nvSpPr>
        <p:spPr>
          <a:xfrm>
            <a:off x="3271292" y="1557216"/>
            <a:ext cx="5649415" cy="1690347"/>
          </a:xfrm>
          <a:prstGeom prst="rect">
            <a:avLst/>
          </a:prstGeom>
          <a:solidFill>
            <a:schemeClr val="bg1"/>
          </a:solidFill>
          <a:effectLst>
            <a:outerShdw blurRad="317500" dist="38100" dir="2700000" algn="tl" rotWithShape="0">
              <a:prstClr val="black">
                <a:alpha val="40000"/>
              </a:prstClr>
            </a:outerShdw>
          </a:effectLst>
        </p:spPr>
        <p:txBody>
          <a:bodyPr lIns="180000" tIns="432000" rIns="180000" bIns="432000" anchor="ctr">
            <a:normAutofit/>
          </a:bodyPr>
          <a:lstStyle>
            <a:lvl1pPr algn="ctr">
              <a:defRPr sz="4400" b="1">
                <a:solidFill>
                  <a:schemeClr val="tx1">
                    <a:lumMod val="85000"/>
                    <a:lumOff val="15000"/>
                  </a:schemeClr>
                </a:solidFill>
                <a:latin typeface="+mn-lt"/>
              </a:defRPr>
            </a:lvl1pPr>
          </a:lstStyle>
          <a:p>
            <a:r>
              <a:rPr lang="en-US"/>
              <a:t>Click to edit Master title style</a:t>
            </a:r>
            <a:endParaRPr lang="pt-BR" dirty="0"/>
          </a:p>
        </p:txBody>
      </p:sp>
    </p:spTree>
    <p:extLst>
      <p:ext uri="{BB962C8B-B14F-4D97-AF65-F5344CB8AC3E}">
        <p14:creationId xmlns:p14="http://schemas.microsoft.com/office/powerpoint/2010/main" val="63565557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údo e Imagem">
    <p:spTree>
      <p:nvGrpSpPr>
        <p:cNvPr id="1" name=""/>
        <p:cNvGrpSpPr/>
        <p:nvPr/>
      </p:nvGrpSpPr>
      <p:grpSpPr>
        <a:xfrm>
          <a:off x="0" y="0"/>
          <a:ext cx="0" cy="0"/>
          <a:chOff x="0" y="0"/>
          <a:chExt cx="0" cy="0"/>
        </a:xfrm>
      </p:grpSpPr>
      <p:sp>
        <p:nvSpPr>
          <p:cNvPr id="10" name="Retângulo 9">
            <a:extLst>
              <a:ext uri="{FF2B5EF4-FFF2-40B4-BE49-F238E27FC236}">
                <a16:creationId xmlns:a16="http://schemas.microsoft.com/office/drawing/2014/main" id="{69722BBC-25A0-F54D-9928-B2CC16BB905E}"/>
              </a:ext>
            </a:extLst>
          </p:cNvPr>
          <p:cNvSpPr/>
          <p:nvPr userDrawn="1"/>
        </p:nvSpPr>
        <p:spPr>
          <a:xfrm>
            <a:off x="-12484" y="3429000"/>
            <a:ext cx="6468523" cy="3461858"/>
          </a:xfrm>
          <a:prstGeom prst="rect">
            <a:avLst/>
          </a:prstGeom>
          <a:solidFill>
            <a:schemeClr val="tx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8" name="Título 1">
            <a:extLst>
              <a:ext uri="{FF2B5EF4-FFF2-40B4-BE49-F238E27FC236}">
                <a16:creationId xmlns:a16="http://schemas.microsoft.com/office/drawing/2014/main" id="{EB50C39A-1A7A-A44E-9DED-23CEE6877721}"/>
              </a:ext>
            </a:extLst>
          </p:cNvPr>
          <p:cNvSpPr>
            <a:spLocks noGrp="1"/>
          </p:cNvSpPr>
          <p:nvPr>
            <p:ph type="ctrTitle" hasCustomPrompt="1"/>
          </p:nvPr>
        </p:nvSpPr>
        <p:spPr>
          <a:xfrm>
            <a:off x="989529" y="4349839"/>
            <a:ext cx="4464496" cy="1620180"/>
          </a:xfrm>
          <a:prstGeom prst="rect">
            <a:avLst/>
          </a:prstGeom>
        </p:spPr>
        <p:txBody>
          <a:bodyPr anchor="ctr">
            <a:normAutofit/>
          </a:bodyPr>
          <a:lstStyle>
            <a:lvl1pPr algn="l">
              <a:defRPr sz="2000" b="1">
                <a:solidFill>
                  <a:schemeClr val="bg1"/>
                </a:solidFill>
                <a:latin typeface="+mn-lt"/>
              </a:defRPr>
            </a:lvl1pPr>
          </a:lstStyle>
          <a:p>
            <a:pPr lvl="0"/>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pt-BR" dirty="0" err="1"/>
              <a:t>sed</a:t>
            </a:r>
            <a:r>
              <a:rPr lang="pt-BR" dirty="0"/>
              <a:t> do </a:t>
            </a:r>
            <a:r>
              <a:rPr lang="pt-BR" dirty="0" err="1"/>
              <a:t>eiusmod</a:t>
            </a:r>
            <a:r>
              <a:rPr lang="pt-BR" dirty="0"/>
              <a:t> </a:t>
            </a:r>
            <a:r>
              <a:rPr lang="pt-BR" dirty="0" err="1"/>
              <a:t>tempor</a:t>
            </a:r>
            <a:r>
              <a:rPr lang="pt-BR" dirty="0"/>
              <a:t> </a:t>
            </a:r>
            <a:r>
              <a:rPr lang="pt-BR" dirty="0" err="1"/>
              <a:t>incididunt</a:t>
            </a:r>
            <a:r>
              <a:rPr lang="pt-BR" dirty="0"/>
              <a:t> ut labore et </a:t>
            </a:r>
            <a:r>
              <a:rPr lang="pt-BR" dirty="0" err="1"/>
              <a:t>dolore</a:t>
            </a:r>
            <a:r>
              <a:rPr lang="pt-BR" dirty="0"/>
              <a:t> magna </a:t>
            </a:r>
            <a:r>
              <a:rPr lang="pt-BR" dirty="0" err="1"/>
              <a:t>aliqua</a:t>
            </a:r>
            <a:r>
              <a:rPr lang="pt-BR" dirty="0"/>
              <a:t>. Ut </a:t>
            </a:r>
            <a:r>
              <a:rPr lang="pt-BR" dirty="0" err="1"/>
              <a:t>enim</a:t>
            </a:r>
            <a:r>
              <a:rPr lang="pt-BR" dirty="0"/>
              <a:t> ad </a:t>
            </a:r>
            <a:r>
              <a:rPr lang="pt-BR" dirty="0" err="1"/>
              <a:t>minim</a:t>
            </a:r>
            <a:r>
              <a:rPr lang="pt-BR" dirty="0"/>
              <a:t> </a:t>
            </a:r>
            <a:r>
              <a:rPr lang="pt-BR" dirty="0" err="1"/>
              <a:t>veniam</a:t>
            </a:r>
            <a:r>
              <a:rPr lang="pt-BR" dirty="0"/>
              <a:t>, quis </a:t>
            </a:r>
            <a:r>
              <a:rPr lang="pt-BR" dirty="0" err="1"/>
              <a:t>nostrud</a:t>
            </a:r>
            <a:r>
              <a:rPr lang="pt-BR" dirty="0"/>
              <a:t> </a:t>
            </a:r>
            <a:r>
              <a:rPr lang="pt-BR" dirty="0" err="1"/>
              <a:t>exercitation</a:t>
            </a:r>
            <a:r>
              <a:rPr lang="pt-BR" dirty="0"/>
              <a:t> </a:t>
            </a:r>
            <a:r>
              <a:rPr lang="pt-BR" dirty="0" err="1"/>
              <a:t>ullamco</a:t>
            </a:r>
            <a:r>
              <a:rPr lang="pt-BR" dirty="0"/>
              <a:t> </a:t>
            </a:r>
            <a:r>
              <a:rPr lang="pt-BR" dirty="0" err="1"/>
              <a:t>laboris</a:t>
            </a:r>
            <a:r>
              <a:rPr lang="pt-BR" dirty="0"/>
              <a:t> </a:t>
            </a:r>
            <a:r>
              <a:rPr lang="pt-BR" dirty="0" err="1"/>
              <a:t>nisi</a:t>
            </a:r>
            <a:r>
              <a:rPr lang="pt-BR" dirty="0"/>
              <a:t> ut.</a:t>
            </a:r>
          </a:p>
        </p:txBody>
      </p:sp>
      <p:pic>
        <p:nvPicPr>
          <p:cNvPr id="20" name="Imagem 19">
            <a:extLst>
              <a:ext uri="{FF2B5EF4-FFF2-40B4-BE49-F238E27FC236}">
                <a16:creationId xmlns:a16="http://schemas.microsoft.com/office/drawing/2014/main" id="{744DB140-DA48-E842-837E-A5AE4FC6EBC6}"/>
              </a:ext>
            </a:extLst>
          </p:cNvPr>
          <p:cNvPicPr>
            <a:picLocks noChangeAspect="1"/>
          </p:cNvPicPr>
          <p:nvPr userDrawn="1"/>
        </p:nvPicPr>
        <p:blipFill>
          <a:blip r:embed="rId2"/>
          <a:stretch>
            <a:fillRect/>
          </a:stretch>
        </p:blipFill>
        <p:spPr>
          <a:xfrm>
            <a:off x="371475" y="5921311"/>
            <a:ext cx="397321" cy="568389"/>
          </a:xfrm>
          <a:prstGeom prst="rect">
            <a:avLst/>
          </a:prstGeom>
        </p:spPr>
      </p:pic>
      <p:sp>
        <p:nvSpPr>
          <p:cNvPr id="11" name="Espaço Reservado para Imagem 2">
            <a:extLst>
              <a:ext uri="{FF2B5EF4-FFF2-40B4-BE49-F238E27FC236}">
                <a16:creationId xmlns:a16="http://schemas.microsoft.com/office/drawing/2014/main" id="{807B7A66-8439-8C41-AF6F-F76DBB799172}"/>
              </a:ext>
            </a:extLst>
          </p:cNvPr>
          <p:cNvSpPr>
            <a:spLocks noGrp="1"/>
          </p:cNvSpPr>
          <p:nvPr>
            <p:ph type="pic" sz="quarter" idx="15"/>
          </p:nvPr>
        </p:nvSpPr>
        <p:spPr>
          <a:xfrm>
            <a:off x="6456040" y="0"/>
            <a:ext cx="5735960" cy="6858000"/>
          </a:xfrm>
          <a:prstGeom prst="rect">
            <a:avLst/>
          </a:prstGeom>
        </p:spPr>
        <p:txBody>
          <a:bodyPr/>
          <a:lstStyle>
            <a:lvl1pPr marL="0" indent="0">
              <a:buNone/>
              <a:defRPr/>
            </a:lvl1pPr>
          </a:lstStyle>
          <a:p>
            <a:r>
              <a:rPr lang="en-US"/>
              <a:t>Click icon to add picture</a:t>
            </a:r>
            <a:endParaRPr lang="pt-BR" dirty="0"/>
          </a:p>
        </p:txBody>
      </p:sp>
      <p:sp>
        <p:nvSpPr>
          <p:cNvPr id="12" name="Espaço Reservado para Número de Slide 15">
            <a:extLst>
              <a:ext uri="{FF2B5EF4-FFF2-40B4-BE49-F238E27FC236}">
                <a16:creationId xmlns:a16="http://schemas.microsoft.com/office/drawing/2014/main" id="{1A472005-FF41-A348-9BBC-6E3AEF1C11B5}"/>
              </a:ext>
            </a:extLst>
          </p:cNvPr>
          <p:cNvSpPr>
            <a:spLocks noGrp="1"/>
          </p:cNvSpPr>
          <p:nvPr>
            <p:ph type="sldNum" sz="quarter" idx="12"/>
          </p:nvPr>
        </p:nvSpPr>
        <p:spPr>
          <a:xfrm>
            <a:off x="11208567" y="6021289"/>
            <a:ext cx="983433" cy="836712"/>
          </a:xfrm>
          <a:prstGeom prst="rect">
            <a:avLst/>
          </a:prstGeom>
          <a:solidFill>
            <a:schemeClr val="tx1">
              <a:lumMod val="85000"/>
              <a:lumOff val="15000"/>
            </a:schemeClr>
          </a:solidFill>
        </p:spPr>
        <p:txBody>
          <a:bodyPr lIns="0" tIns="216000" rIns="432000"/>
          <a:lstStyle>
            <a:lvl1pPr algn="r">
              <a:defRPr>
                <a:solidFill>
                  <a:schemeClr val="bg1">
                    <a:lumMod val="95000"/>
                  </a:schemeClr>
                </a:solidFill>
              </a:defRPr>
            </a:lvl1pPr>
          </a:lstStyle>
          <a:p>
            <a:fld id="{68B8E45B-633E-9A4F-B2F6-031A690D222E}" type="slidenum">
              <a:rPr lang="pt-BR" sz="1400" b="1" smtClean="0"/>
              <a:pPr/>
              <a:t>‹#›</a:t>
            </a:fld>
            <a:endParaRPr lang="pt-BR" sz="1400" b="1" dirty="0"/>
          </a:p>
        </p:txBody>
      </p:sp>
      <p:sp>
        <p:nvSpPr>
          <p:cNvPr id="3" name="Espaço Reservado para Texto 2">
            <a:extLst>
              <a:ext uri="{FF2B5EF4-FFF2-40B4-BE49-F238E27FC236}">
                <a16:creationId xmlns:a16="http://schemas.microsoft.com/office/drawing/2014/main" id="{66FE7524-AF62-7144-8D52-D67F2D0905E2}"/>
              </a:ext>
            </a:extLst>
          </p:cNvPr>
          <p:cNvSpPr>
            <a:spLocks noGrp="1"/>
          </p:cNvSpPr>
          <p:nvPr>
            <p:ph type="body" sz="quarter" idx="16" hasCustomPrompt="1"/>
          </p:nvPr>
        </p:nvSpPr>
        <p:spPr>
          <a:xfrm>
            <a:off x="989529" y="887323"/>
            <a:ext cx="4465637" cy="1620838"/>
          </a:xfrm>
          <a:prstGeom prst="rect">
            <a:avLst/>
          </a:prstGeom>
        </p:spPr>
        <p:txBody>
          <a:bodyPr/>
          <a:lstStyle>
            <a:lvl1pPr marL="0" indent="0">
              <a:buNone/>
              <a:defRPr sz="2000" b="1">
                <a:solidFill>
                  <a:schemeClr val="tx1">
                    <a:lumMod val="85000"/>
                    <a:lumOff val="15000"/>
                  </a:schemeClr>
                </a:solidFill>
              </a:defRPr>
            </a:lvl1pPr>
            <a:lvl2pPr>
              <a:defRPr sz="2000" b="1">
                <a:solidFill>
                  <a:schemeClr val="tx1">
                    <a:lumMod val="85000"/>
                    <a:lumOff val="15000"/>
                  </a:schemeClr>
                </a:solidFill>
              </a:defRPr>
            </a:lvl2pPr>
            <a:lvl3pPr>
              <a:defRPr sz="2000" b="1">
                <a:solidFill>
                  <a:schemeClr val="tx1">
                    <a:lumMod val="85000"/>
                    <a:lumOff val="15000"/>
                  </a:schemeClr>
                </a:solidFill>
              </a:defRPr>
            </a:lvl3pPr>
            <a:lvl4pPr>
              <a:defRPr sz="2000" b="1">
                <a:solidFill>
                  <a:schemeClr val="tx1">
                    <a:lumMod val="85000"/>
                    <a:lumOff val="15000"/>
                  </a:schemeClr>
                </a:solidFill>
              </a:defRPr>
            </a:lvl4pPr>
            <a:lvl5pPr>
              <a:defRPr sz="2000" b="1">
                <a:solidFill>
                  <a:schemeClr val="tx1">
                    <a:lumMod val="85000"/>
                    <a:lumOff val="15000"/>
                  </a:schemeClr>
                </a:solidFill>
              </a:defRPr>
            </a:lvl5pPr>
          </a:lstStyle>
          <a:p>
            <a:pPr lvl="0"/>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pt-BR" dirty="0" err="1"/>
              <a:t>sed</a:t>
            </a:r>
            <a:r>
              <a:rPr lang="pt-BR" dirty="0"/>
              <a:t> do </a:t>
            </a:r>
            <a:r>
              <a:rPr lang="pt-BR" dirty="0" err="1"/>
              <a:t>eiusmod</a:t>
            </a:r>
            <a:r>
              <a:rPr lang="pt-BR" dirty="0"/>
              <a:t> </a:t>
            </a:r>
            <a:r>
              <a:rPr lang="pt-BR" dirty="0" err="1"/>
              <a:t>tempor</a:t>
            </a:r>
            <a:r>
              <a:rPr lang="pt-BR" dirty="0"/>
              <a:t> </a:t>
            </a:r>
            <a:r>
              <a:rPr lang="pt-BR" dirty="0" err="1"/>
              <a:t>incididunt</a:t>
            </a:r>
            <a:r>
              <a:rPr lang="pt-BR" dirty="0"/>
              <a:t> ut labore et </a:t>
            </a:r>
            <a:r>
              <a:rPr lang="pt-BR" dirty="0" err="1"/>
              <a:t>dolore</a:t>
            </a:r>
            <a:r>
              <a:rPr lang="pt-BR" dirty="0"/>
              <a:t> magna </a:t>
            </a:r>
            <a:r>
              <a:rPr lang="pt-BR" dirty="0" err="1"/>
              <a:t>aliqua</a:t>
            </a:r>
            <a:r>
              <a:rPr lang="pt-BR" dirty="0"/>
              <a:t>. Ut </a:t>
            </a:r>
            <a:r>
              <a:rPr lang="pt-BR" dirty="0" err="1"/>
              <a:t>enim</a:t>
            </a:r>
            <a:r>
              <a:rPr lang="pt-BR" dirty="0"/>
              <a:t> ad </a:t>
            </a:r>
            <a:r>
              <a:rPr lang="pt-BR" dirty="0" err="1"/>
              <a:t>minim</a:t>
            </a:r>
            <a:r>
              <a:rPr lang="pt-BR" dirty="0"/>
              <a:t> </a:t>
            </a:r>
            <a:r>
              <a:rPr lang="pt-BR" dirty="0" err="1"/>
              <a:t>veniam</a:t>
            </a:r>
            <a:r>
              <a:rPr lang="pt-BR" dirty="0"/>
              <a:t>, quis </a:t>
            </a:r>
            <a:r>
              <a:rPr lang="pt-BR" dirty="0" err="1"/>
              <a:t>nostrud</a:t>
            </a:r>
            <a:r>
              <a:rPr lang="pt-BR" dirty="0"/>
              <a:t> </a:t>
            </a:r>
            <a:r>
              <a:rPr lang="pt-BR" dirty="0" err="1"/>
              <a:t>exercitation</a:t>
            </a:r>
            <a:r>
              <a:rPr lang="pt-BR" dirty="0"/>
              <a:t> </a:t>
            </a:r>
            <a:r>
              <a:rPr lang="pt-BR" dirty="0" err="1"/>
              <a:t>ullamco</a:t>
            </a:r>
            <a:r>
              <a:rPr lang="pt-BR" dirty="0"/>
              <a:t> </a:t>
            </a:r>
            <a:r>
              <a:rPr lang="pt-BR" dirty="0" err="1"/>
              <a:t>laboris</a:t>
            </a:r>
            <a:r>
              <a:rPr lang="pt-BR" dirty="0"/>
              <a:t> </a:t>
            </a:r>
            <a:r>
              <a:rPr lang="pt-BR" dirty="0" err="1"/>
              <a:t>nisi</a:t>
            </a:r>
            <a:r>
              <a:rPr lang="pt-BR" dirty="0"/>
              <a:t> ut.</a:t>
            </a:r>
          </a:p>
        </p:txBody>
      </p:sp>
    </p:spTree>
    <p:extLst>
      <p:ext uri="{BB962C8B-B14F-4D97-AF65-F5344CB8AC3E}">
        <p14:creationId xmlns:p14="http://schemas.microsoft.com/office/powerpoint/2010/main" val="277525510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m e citação">
    <p:spTree>
      <p:nvGrpSpPr>
        <p:cNvPr id="1" name=""/>
        <p:cNvGrpSpPr/>
        <p:nvPr/>
      </p:nvGrpSpPr>
      <p:grpSpPr>
        <a:xfrm>
          <a:off x="0" y="0"/>
          <a:ext cx="0" cy="0"/>
          <a:chOff x="0" y="0"/>
          <a:chExt cx="0" cy="0"/>
        </a:xfrm>
      </p:grpSpPr>
      <p:sp>
        <p:nvSpPr>
          <p:cNvPr id="6" name="Espaço Reservado para Número de Slide 5">
            <a:extLst>
              <a:ext uri="{FF2B5EF4-FFF2-40B4-BE49-F238E27FC236}">
                <a16:creationId xmlns:a16="http://schemas.microsoft.com/office/drawing/2014/main" id="{53290875-1D2E-7747-A1D0-8CDFDF90C105}"/>
              </a:ext>
            </a:extLst>
          </p:cNvPr>
          <p:cNvSpPr>
            <a:spLocks noGrp="1"/>
          </p:cNvSpPr>
          <p:nvPr>
            <p:ph type="sldNum" sz="quarter" idx="12"/>
          </p:nvPr>
        </p:nvSpPr>
        <p:spPr>
          <a:xfrm>
            <a:off x="9054741" y="6124574"/>
            <a:ext cx="2743200" cy="365125"/>
          </a:xfrm>
          <a:prstGeom prst="rect">
            <a:avLst/>
          </a:prstGeom>
        </p:spPr>
        <p:txBody>
          <a:bodyPr/>
          <a:lstStyle>
            <a:lvl1pPr algn="r">
              <a:defRPr sz="1400" b="1">
                <a:solidFill>
                  <a:schemeClr val="tx1">
                    <a:lumMod val="65000"/>
                    <a:lumOff val="35000"/>
                  </a:schemeClr>
                </a:solidFill>
              </a:defRPr>
            </a:lvl1pPr>
          </a:lstStyle>
          <a:p>
            <a:fld id="{68B8E45B-633E-9A4F-B2F6-031A690D222E}" type="slidenum">
              <a:rPr lang="pt-BR" smtClean="0"/>
              <a:pPr/>
              <a:t>‹#›</a:t>
            </a:fld>
            <a:endParaRPr lang="pt-BR" dirty="0"/>
          </a:p>
        </p:txBody>
      </p:sp>
      <p:pic>
        <p:nvPicPr>
          <p:cNvPr id="20" name="Imagem 19">
            <a:extLst>
              <a:ext uri="{FF2B5EF4-FFF2-40B4-BE49-F238E27FC236}">
                <a16:creationId xmlns:a16="http://schemas.microsoft.com/office/drawing/2014/main" id="{744DB140-DA48-E842-837E-A5AE4FC6EBC6}"/>
              </a:ext>
            </a:extLst>
          </p:cNvPr>
          <p:cNvPicPr>
            <a:picLocks noChangeAspect="1"/>
          </p:cNvPicPr>
          <p:nvPr userDrawn="1"/>
        </p:nvPicPr>
        <p:blipFill>
          <a:blip r:embed="rId2"/>
          <a:stretch>
            <a:fillRect/>
          </a:stretch>
        </p:blipFill>
        <p:spPr>
          <a:xfrm>
            <a:off x="371475" y="5921311"/>
            <a:ext cx="397321" cy="568389"/>
          </a:xfrm>
          <a:prstGeom prst="rect">
            <a:avLst/>
          </a:prstGeom>
        </p:spPr>
      </p:pic>
      <p:sp>
        <p:nvSpPr>
          <p:cNvPr id="11" name="Espaço Reservado para Imagem 13">
            <a:extLst>
              <a:ext uri="{FF2B5EF4-FFF2-40B4-BE49-F238E27FC236}">
                <a16:creationId xmlns:a16="http://schemas.microsoft.com/office/drawing/2014/main" id="{3F812B2F-99CD-0C42-9DB1-853B5F7FB73B}"/>
              </a:ext>
            </a:extLst>
          </p:cNvPr>
          <p:cNvSpPr>
            <a:spLocks noGrp="1"/>
          </p:cNvSpPr>
          <p:nvPr>
            <p:ph type="pic" sz="quarter" idx="13"/>
          </p:nvPr>
        </p:nvSpPr>
        <p:spPr>
          <a:xfrm>
            <a:off x="0" y="0"/>
            <a:ext cx="12192000" cy="2492896"/>
          </a:xfrm>
          <a:prstGeom prst="rect">
            <a:avLst/>
          </a:prstGeom>
        </p:spPr>
        <p:txBody>
          <a:bodyPr/>
          <a:lstStyle/>
          <a:p>
            <a:r>
              <a:rPr lang="en-US"/>
              <a:t>Click icon to add picture</a:t>
            </a:r>
            <a:endParaRPr lang="pt-BR" dirty="0"/>
          </a:p>
        </p:txBody>
      </p:sp>
      <p:sp>
        <p:nvSpPr>
          <p:cNvPr id="18" name="Título 1">
            <a:extLst>
              <a:ext uri="{FF2B5EF4-FFF2-40B4-BE49-F238E27FC236}">
                <a16:creationId xmlns:a16="http://schemas.microsoft.com/office/drawing/2014/main" id="{EB50C39A-1A7A-A44E-9DED-23CEE6877721}"/>
              </a:ext>
            </a:extLst>
          </p:cNvPr>
          <p:cNvSpPr>
            <a:spLocks noGrp="1"/>
          </p:cNvSpPr>
          <p:nvPr>
            <p:ph type="ctrTitle" hasCustomPrompt="1"/>
          </p:nvPr>
        </p:nvSpPr>
        <p:spPr>
          <a:xfrm>
            <a:off x="1739516" y="3068960"/>
            <a:ext cx="8712968" cy="2160240"/>
          </a:xfrm>
          <a:prstGeom prst="rect">
            <a:avLst/>
          </a:prstGeom>
          <a:noFill/>
          <a:effectLst/>
        </p:spPr>
        <p:txBody>
          <a:bodyPr lIns="180000" tIns="432000" rIns="180000" bIns="432000" anchor="ctr">
            <a:normAutofit/>
          </a:bodyPr>
          <a:lstStyle>
            <a:lvl1pPr algn="ctr">
              <a:defRPr sz="2400" b="0">
                <a:solidFill>
                  <a:schemeClr val="tx1">
                    <a:lumMod val="85000"/>
                    <a:lumOff val="15000"/>
                  </a:schemeClr>
                </a:solidFill>
                <a:latin typeface="+mn-lt"/>
              </a:defRPr>
            </a:lvl1pPr>
          </a:lstStyle>
          <a:p>
            <a:r>
              <a:rPr lang="pt-BR" dirty="0" err="1"/>
              <a:t>Lorem</a:t>
            </a:r>
            <a:r>
              <a:rPr lang="pt-BR" dirty="0"/>
              <a:t> ipsum </a:t>
            </a:r>
            <a:r>
              <a:rPr lang="pt-BR" dirty="0" err="1"/>
              <a:t>dolor</a:t>
            </a:r>
            <a:r>
              <a:rPr lang="pt-BR" dirty="0"/>
              <a:t> </a:t>
            </a:r>
            <a:r>
              <a:rPr lang="pt-BR" dirty="0" err="1"/>
              <a:t>sit</a:t>
            </a:r>
            <a:r>
              <a:rPr lang="pt-BR" dirty="0"/>
              <a:t> </a:t>
            </a:r>
            <a:r>
              <a:rPr lang="pt-BR" dirty="0" err="1"/>
              <a:t>amet</a:t>
            </a:r>
            <a:r>
              <a:rPr lang="pt-BR" dirty="0"/>
              <a:t>, </a:t>
            </a:r>
            <a:r>
              <a:rPr lang="pt-BR" dirty="0" err="1"/>
              <a:t>consectetur</a:t>
            </a:r>
            <a:r>
              <a:rPr lang="pt-BR" dirty="0"/>
              <a:t> </a:t>
            </a:r>
            <a:r>
              <a:rPr lang="pt-BR" dirty="0" err="1"/>
              <a:t>adipiscing</a:t>
            </a:r>
            <a:r>
              <a:rPr lang="pt-BR" dirty="0"/>
              <a:t> </a:t>
            </a:r>
            <a:r>
              <a:rPr lang="pt-BR" dirty="0" err="1"/>
              <a:t>elit</a:t>
            </a:r>
            <a:r>
              <a:rPr lang="pt-BR" dirty="0"/>
              <a:t>, </a:t>
            </a:r>
            <a:r>
              <a:rPr lang="pt-BR" dirty="0" err="1"/>
              <a:t>sed</a:t>
            </a:r>
            <a:r>
              <a:rPr lang="pt-BR" dirty="0"/>
              <a:t> do </a:t>
            </a:r>
            <a:r>
              <a:rPr lang="pt-BR" dirty="0" err="1"/>
              <a:t>eiusmod</a:t>
            </a:r>
            <a:r>
              <a:rPr lang="pt-BR" dirty="0"/>
              <a:t> </a:t>
            </a:r>
            <a:r>
              <a:rPr lang="pt-BR" dirty="0" err="1"/>
              <a:t>tempor</a:t>
            </a:r>
            <a:r>
              <a:rPr lang="pt-BR" dirty="0"/>
              <a:t> </a:t>
            </a:r>
            <a:r>
              <a:rPr lang="pt-BR" dirty="0" err="1"/>
              <a:t>incididunt</a:t>
            </a:r>
            <a:r>
              <a:rPr lang="pt-BR" dirty="0"/>
              <a:t> ut labore et </a:t>
            </a:r>
            <a:r>
              <a:rPr lang="pt-BR" dirty="0" err="1"/>
              <a:t>dolore</a:t>
            </a:r>
            <a:r>
              <a:rPr lang="pt-BR" dirty="0"/>
              <a:t> magna </a:t>
            </a:r>
            <a:r>
              <a:rPr lang="pt-BR" dirty="0" err="1"/>
              <a:t>aliqua</a:t>
            </a:r>
            <a:r>
              <a:rPr lang="pt-BR" dirty="0"/>
              <a:t>. Ut </a:t>
            </a:r>
            <a:r>
              <a:rPr lang="pt-BR" dirty="0" err="1"/>
              <a:t>enim</a:t>
            </a:r>
            <a:r>
              <a:rPr lang="pt-BR" dirty="0"/>
              <a:t> ad </a:t>
            </a:r>
            <a:r>
              <a:rPr lang="pt-BR" dirty="0" err="1"/>
              <a:t>minim</a:t>
            </a:r>
            <a:r>
              <a:rPr lang="pt-BR" dirty="0"/>
              <a:t> </a:t>
            </a:r>
            <a:r>
              <a:rPr lang="pt-BR" dirty="0" err="1"/>
              <a:t>veniam</a:t>
            </a:r>
            <a:r>
              <a:rPr lang="pt-BR" dirty="0"/>
              <a:t>, quis </a:t>
            </a:r>
            <a:r>
              <a:rPr lang="pt-BR" dirty="0" err="1"/>
              <a:t>nostrud</a:t>
            </a:r>
            <a:r>
              <a:rPr lang="pt-BR" dirty="0"/>
              <a:t> </a:t>
            </a:r>
            <a:r>
              <a:rPr lang="pt-BR" dirty="0" err="1"/>
              <a:t>exercitation</a:t>
            </a:r>
            <a:r>
              <a:rPr lang="pt-BR" dirty="0"/>
              <a:t> </a:t>
            </a:r>
            <a:r>
              <a:rPr lang="pt-BR" dirty="0" err="1"/>
              <a:t>ullamco</a:t>
            </a:r>
            <a:r>
              <a:rPr lang="pt-BR" dirty="0"/>
              <a:t> </a:t>
            </a:r>
            <a:r>
              <a:rPr lang="pt-BR" dirty="0" err="1"/>
              <a:t>laboris</a:t>
            </a:r>
            <a:r>
              <a:rPr lang="pt-BR" dirty="0"/>
              <a:t> </a:t>
            </a:r>
            <a:r>
              <a:rPr lang="pt-BR" dirty="0" err="1"/>
              <a:t>nisi</a:t>
            </a:r>
            <a:r>
              <a:rPr lang="pt-BR" dirty="0"/>
              <a:t> ut </a:t>
            </a:r>
            <a:r>
              <a:rPr lang="pt-BR" dirty="0" err="1"/>
              <a:t>aliquip</a:t>
            </a:r>
            <a:r>
              <a:rPr lang="pt-BR" dirty="0"/>
              <a:t> </a:t>
            </a:r>
            <a:r>
              <a:rPr lang="pt-BR" dirty="0" err="1"/>
              <a:t>ex</a:t>
            </a:r>
            <a:r>
              <a:rPr lang="pt-BR" dirty="0"/>
              <a:t> </a:t>
            </a:r>
            <a:r>
              <a:rPr lang="pt-BR" dirty="0" err="1"/>
              <a:t>ea</a:t>
            </a:r>
            <a:r>
              <a:rPr lang="pt-BR" dirty="0"/>
              <a:t> </a:t>
            </a:r>
            <a:r>
              <a:rPr lang="pt-BR" dirty="0" err="1"/>
              <a:t>commodo</a:t>
            </a:r>
            <a:r>
              <a:rPr lang="pt-BR" dirty="0"/>
              <a:t> </a:t>
            </a:r>
            <a:r>
              <a:rPr lang="pt-BR" dirty="0" err="1"/>
              <a:t>consequat</a:t>
            </a:r>
            <a:r>
              <a:rPr lang="pt-BR" dirty="0"/>
              <a:t>.</a:t>
            </a:r>
          </a:p>
        </p:txBody>
      </p:sp>
      <p:sp>
        <p:nvSpPr>
          <p:cNvPr id="4" name="Retângulo 3">
            <a:extLst>
              <a:ext uri="{FF2B5EF4-FFF2-40B4-BE49-F238E27FC236}">
                <a16:creationId xmlns:a16="http://schemas.microsoft.com/office/drawing/2014/main" id="{47DB1F4A-D835-2B4A-AC77-FFA9D88B5773}"/>
              </a:ext>
            </a:extLst>
          </p:cNvPr>
          <p:cNvSpPr/>
          <p:nvPr userDrawn="1"/>
        </p:nvSpPr>
        <p:spPr>
          <a:xfrm>
            <a:off x="5627947" y="2132856"/>
            <a:ext cx="936104" cy="72008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pt-BR" sz="4800" dirty="0"/>
              <a:t>“</a:t>
            </a:r>
          </a:p>
        </p:txBody>
      </p:sp>
    </p:spTree>
    <p:extLst>
      <p:ext uri="{BB962C8B-B14F-4D97-AF65-F5344CB8AC3E}">
        <p14:creationId xmlns:p14="http://schemas.microsoft.com/office/powerpoint/2010/main" val="240702779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Encerramento">
    <p:spTree>
      <p:nvGrpSpPr>
        <p:cNvPr id="1" name=""/>
        <p:cNvGrpSpPr/>
        <p:nvPr/>
      </p:nvGrpSpPr>
      <p:grpSpPr>
        <a:xfrm>
          <a:off x="0" y="0"/>
          <a:ext cx="0" cy="0"/>
          <a:chOff x="0" y="0"/>
          <a:chExt cx="0" cy="0"/>
        </a:xfrm>
      </p:grpSpPr>
      <p:pic>
        <p:nvPicPr>
          <p:cNvPr id="7" name="Imagem 6">
            <a:extLst>
              <a:ext uri="{FF2B5EF4-FFF2-40B4-BE49-F238E27FC236}">
                <a16:creationId xmlns:a16="http://schemas.microsoft.com/office/drawing/2014/main" id="{E0DCDF89-EB26-F74A-9CD7-76BD86FEA15F}"/>
              </a:ext>
            </a:extLst>
          </p:cNvPr>
          <p:cNvPicPr>
            <a:picLocks noChangeAspect="1"/>
          </p:cNvPicPr>
          <p:nvPr userDrawn="1"/>
        </p:nvPicPr>
        <p:blipFill>
          <a:blip r:embed="rId2"/>
          <a:stretch>
            <a:fillRect/>
          </a:stretch>
        </p:blipFill>
        <p:spPr>
          <a:xfrm>
            <a:off x="3370551" y="3974841"/>
            <a:ext cx="5747240" cy="792088"/>
          </a:xfrm>
          <a:prstGeom prst="rect">
            <a:avLst/>
          </a:prstGeom>
        </p:spPr>
      </p:pic>
      <p:pic>
        <p:nvPicPr>
          <p:cNvPr id="8" name="Picture 7" descr="A close up of a sign&#10;&#10;Description automatically generated">
            <a:extLst>
              <a:ext uri="{FF2B5EF4-FFF2-40B4-BE49-F238E27FC236}">
                <a16:creationId xmlns:a16="http://schemas.microsoft.com/office/drawing/2014/main" id="{99099230-5A8B-234A-84AF-9928D06ACB23}"/>
              </a:ext>
            </a:extLst>
          </p:cNvPr>
          <p:cNvPicPr>
            <a:picLocks noChangeAspect="1"/>
          </p:cNvPicPr>
          <p:nvPr userDrawn="1"/>
        </p:nvPicPr>
        <p:blipFill>
          <a:blip r:embed="rId3"/>
          <a:stretch>
            <a:fillRect/>
          </a:stretch>
        </p:blipFill>
        <p:spPr>
          <a:xfrm>
            <a:off x="3647728" y="2276872"/>
            <a:ext cx="4774238" cy="1089957"/>
          </a:xfrm>
          <a:prstGeom prst="rect">
            <a:avLst/>
          </a:prstGeom>
        </p:spPr>
      </p:pic>
    </p:spTree>
    <p:extLst>
      <p:ext uri="{BB962C8B-B14F-4D97-AF65-F5344CB8AC3E}">
        <p14:creationId xmlns:p14="http://schemas.microsoft.com/office/powerpoint/2010/main" val="10452686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ítulo e Conteúdo">
    <p:spTree>
      <p:nvGrpSpPr>
        <p:cNvPr id="1" name=""/>
        <p:cNvGrpSpPr/>
        <p:nvPr/>
      </p:nvGrpSpPr>
      <p:grpSpPr>
        <a:xfrm>
          <a:off x="0" y="0"/>
          <a:ext cx="0" cy="0"/>
          <a:chOff x="0" y="0"/>
          <a:chExt cx="0" cy="0"/>
        </a:xfrm>
      </p:grpSpPr>
      <p:sp>
        <p:nvSpPr>
          <p:cNvPr id="25" name="Espaço Reservado para Texto 13">
            <a:extLst>
              <a:ext uri="{FF2B5EF4-FFF2-40B4-BE49-F238E27FC236}">
                <a16:creationId xmlns:a16="http://schemas.microsoft.com/office/drawing/2014/main" id="{D77976B6-6937-7D42-95AB-03BF8C880397}"/>
              </a:ext>
            </a:extLst>
          </p:cNvPr>
          <p:cNvSpPr>
            <a:spLocks noGrp="1"/>
          </p:cNvSpPr>
          <p:nvPr>
            <p:ph type="body" sz="quarter" idx="14" hasCustomPrompt="1"/>
          </p:nvPr>
        </p:nvSpPr>
        <p:spPr>
          <a:xfrm>
            <a:off x="371812" y="413281"/>
            <a:ext cx="5724188" cy="288925"/>
          </a:xfrm>
          <a:prstGeom prst="rect">
            <a:avLst/>
          </a:prstGeom>
        </p:spPr>
        <p:txBody>
          <a:bodyPr>
            <a:noAutofit/>
          </a:bodyPr>
          <a:lstStyle>
            <a:lvl1pPr marL="0" indent="0">
              <a:buNone/>
              <a:defRPr sz="1600">
                <a:solidFill>
                  <a:schemeClr val="tx1">
                    <a:lumMod val="65000"/>
                    <a:lumOff val="35000"/>
                  </a:schemeClr>
                </a:solidFill>
              </a:defRPr>
            </a:lvl1pPr>
            <a:lvl2pPr>
              <a:defRPr sz="1600"/>
            </a:lvl2pPr>
            <a:lvl3pPr>
              <a:defRPr sz="1600"/>
            </a:lvl3pPr>
            <a:lvl4pPr>
              <a:defRPr sz="1600"/>
            </a:lvl4pPr>
            <a:lvl5pPr>
              <a:defRPr sz="1600"/>
            </a:lvl5pPr>
          </a:lstStyle>
          <a:p>
            <a:pPr lvl="0"/>
            <a:r>
              <a:rPr lang="pt-BR" dirty="0"/>
              <a:t>Nome da disciplina</a:t>
            </a:r>
          </a:p>
        </p:txBody>
      </p:sp>
      <p:sp>
        <p:nvSpPr>
          <p:cNvPr id="38" name="Título 1">
            <a:extLst>
              <a:ext uri="{FF2B5EF4-FFF2-40B4-BE49-F238E27FC236}">
                <a16:creationId xmlns:a16="http://schemas.microsoft.com/office/drawing/2014/main" id="{36ED3D94-EFCD-9149-9022-A02A32E4FF81}"/>
              </a:ext>
            </a:extLst>
          </p:cNvPr>
          <p:cNvSpPr>
            <a:spLocks noGrp="1"/>
          </p:cNvSpPr>
          <p:nvPr>
            <p:ph type="ctrTitle"/>
          </p:nvPr>
        </p:nvSpPr>
        <p:spPr>
          <a:xfrm>
            <a:off x="1065784" y="1205326"/>
            <a:ext cx="10060432" cy="700087"/>
          </a:xfrm>
          <a:prstGeom prst="rect">
            <a:avLst/>
          </a:prstGeom>
        </p:spPr>
        <p:txBody>
          <a:bodyPr anchor="b">
            <a:normAutofit/>
          </a:bodyPr>
          <a:lstStyle>
            <a:lvl1pPr algn="l">
              <a:defRPr sz="4400" b="1">
                <a:latin typeface="+mn-lt"/>
              </a:defRPr>
            </a:lvl1pPr>
          </a:lstStyle>
          <a:p>
            <a:r>
              <a:rPr lang="en-US"/>
              <a:t>Click to edit Master title style</a:t>
            </a:r>
            <a:endParaRPr lang="pt-BR" dirty="0"/>
          </a:p>
        </p:txBody>
      </p:sp>
      <p:sp>
        <p:nvSpPr>
          <p:cNvPr id="39" name="Espaço Reservado para Número de Slide 15">
            <a:extLst>
              <a:ext uri="{FF2B5EF4-FFF2-40B4-BE49-F238E27FC236}">
                <a16:creationId xmlns:a16="http://schemas.microsoft.com/office/drawing/2014/main" id="{D53976B8-6062-B143-93EA-17E8B5CAA15D}"/>
              </a:ext>
            </a:extLst>
          </p:cNvPr>
          <p:cNvSpPr>
            <a:spLocks noGrp="1"/>
          </p:cNvSpPr>
          <p:nvPr>
            <p:ph type="sldNum" sz="quarter" idx="12"/>
          </p:nvPr>
        </p:nvSpPr>
        <p:spPr>
          <a:xfrm>
            <a:off x="9077325" y="6124575"/>
            <a:ext cx="2743200" cy="365125"/>
          </a:xfrm>
          <a:prstGeom prst="rect">
            <a:avLst/>
          </a:prstGeom>
        </p:spPr>
        <p:txBody>
          <a:bodyPr/>
          <a:lstStyle>
            <a:lvl1pPr algn="r">
              <a:defRPr/>
            </a:lvl1pPr>
          </a:lstStyle>
          <a:p>
            <a:fld id="{68B8E45B-633E-9A4F-B2F6-031A690D222E}" type="slidenum">
              <a:rPr lang="pt-BR" sz="1400" b="1" smtClean="0">
                <a:solidFill>
                  <a:schemeClr val="tx1">
                    <a:lumMod val="65000"/>
                    <a:lumOff val="35000"/>
                  </a:schemeClr>
                </a:solidFill>
              </a:rPr>
              <a:pPr/>
              <a:t>‹#›</a:t>
            </a:fld>
            <a:endParaRPr lang="pt-BR" sz="1400" b="1" dirty="0">
              <a:solidFill>
                <a:schemeClr val="tx1">
                  <a:lumMod val="65000"/>
                  <a:lumOff val="35000"/>
                </a:schemeClr>
              </a:solidFill>
            </a:endParaRPr>
          </a:p>
        </p:txBody>
      </p:sp>
      <p:sp>
        <p:nvSpPr>
          <p:cNvPr id="48" name="Espaço Reservado para Conteúdo 3">
            <a:extLst>
              <a:ext uri="{FF2B5EF4-FFF2-40B4-BE49-F238E27FC236}">
                <a16:creationId xmlns:a16="http://schemas.microsoft.com/office/drawing/2014/main" id="{22BDE8D9-EA51-104F-B403-A13F91AFC641}"/>
              </a:ext>
            </a:extLst>
          </p:cNvPr>
          <p:cNvSpPr>
            <a:spLocks noGrp="1"/>
          </p:cNvSpPr>
          <p:nvPr>
            <p:ph sz="half" idx="2"/>
          </p:nvPr>
        </p:nvSpPr>
        <p:spPr>
          <a:xfrm>
            <a:off x="1065784" y="2059233"/>
            <a:ext cx="10060432" cy="3457999"/>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pic>
        <p:nvPicPr>
          <p:cNvPr id="50" name="Imagem 49">
            <a:extLst>
              <a:ext uri="{FF2B5EF4-FFF2-40B4-BE49-F238E27FC236}">
                <a16:creationId xmlns:a16="http://schemas.microsoft.com/office/drawing/2014/main" id="{B2470397-57D3-9D4A-800E-374BCF4F0133}"/>
              </a:ext>
            </a:extLst>
          </p:cNvPr>
          <p:cNvPicPr>
            <a:picLocks noChangeAspect="1"/>
          </p:cNvPicPr>
          <p:nvPr userDrawn="1"/>
        </p:nvPicPr>
        <p:blipFill>
          <a:blip r:embed="rId2">
            <a:alphaModFix/>
          </a:blip>
          <a:stretch>
            <a:fillRect/>
          </a:stretch>
        </p:blipFill>
        <p:spPr>
          <a:xfrm>
            <a:off x="371475" y="5921311"/>
            <a:ext cx="395933" cy="568389"/>
          </a:xfrm>
          <a:prstGeom prst="rect">
            <a:avLst/>
          </a:prstGeom>
        </p:spPr>
      </p:pic>
    </p:spTree>
    <p:extLst>
      <p:ext uri="{BB962C8B-B14F-4D97-AF65-F5344CB8AC3E}">
        <p14:creationId xmlns:p14="http://schemas.microsoft.com/office/powerpoint/2010/main" val="18930440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údo">
    <p:spTree>
      <p:nvGrpSpPr>
        <p:cNvPr id="1" name=""/>
        <p:cNvGrpSpPr/>
        <p:nvPr/>
      </p:nvGrpSpPr>
      <p:grpSpPr>
        <a:xfrm>
          <a:off x="0" y="0"/>
          <a:ext cx="0" cy="0"/>
          <a:chOff x="0" y="0"/>
          <a:chExt cx="0" cy="0"/>
        </a:xfrm>
      </p:grpSpPr>
      <p:sp>
        <p:nvSpPr>
          <p:cNvPr id="25" name="Espaço Reservado para Texto 13">
            <a:extLst>
              <a:ext uri="{FF2B5EF4-FFF2-40B4-BE49-F238E27FC236}">
                <a16:creationId xmlns:a16="http://schemas.microsoft.com/office/drawing/2014/main" id="{D77976B6-6937-7D42-95AB-03BF8C880397}"/>
              </a:ext>
            </a:extLst>
          </p:cNvPr>
          <p:cNvSpPr>
            <a:spLocks noGrp="1"/>
          </p:cNvSpPr>
          <p:nvPr>
            <p:ph type="body" sz="quarter" idx="14" hasCustomPrompt="1"/>
          </p:nvPr>
        </p:nvSpPr>
        <p:spPr>
          <a:xfrm>
            <a:off x="371812" y="413281"/>
            <a:ext cx="5724188" cy="288925"/>
          </a:xfrm>
          <a:prstGeom prst="rect">
            <a:avLst/>
          </a:prstGeom>
        </p:spPr>
        <p:txBody>
          <a:bodyPr>
            <a:noAutofit/>
          </a:bodyPr>
          <a:lstStyle>
            <a:lvl1pPr marL="0" indent="0">
              <a:buNone/>
              <a:defRPr sz="1600">
                <a:solidFill>
                  <a:schemeClr val="tx1">
                    <a:lumMod val="65000"/>
                    <a:lumOff val="35000"/>
                  </a:schemeClr>
                </a:solidFill>
              </a:defRPr>
            </a:lvl1pPr>
            <a:lvl2pPr>
              <a:defRPr sz="1600"/>
            </a:lvl2pPr>
            <a:lvl3pPr>
              <a:defRPr sz="1600"/>
            </a:lvl3pPr>
            <a:lvl4pPr>
              <a:defRPr sz="1600"/>
            </a:lvl4pPr>
            <a:lvl5pPr>
              <a:defRPr sz="1600"/>
            </a:lvl5pPr>
          </a:lstStyle>
          <a:p>
            <a:pPr lvl="0"/>
            <a:r>
              <a:rPr lang="pt-BR" dirty="0"/>
              <a:t>Título do tópico</a:t>
            </a:r>
          </a:p>
        </p:txBody>
      </p:sp>
      <p:sp>
        <p:nvSpPr>
          <p:cNvPr id="39" name="Espaço Reservado para Número de Slide 15">
            <a:extLst>
              <a:ext uri="{FF2B5EF4-FFF2-40B4-BE49-F238E27FC236}">
                <a16:creationId xmlns:a16="http://schemas.microsoft.com/office/drawing/2014/main" id="{D53976B8-6062-B143-93EA-17E8B5CAA15D}"/>
              </a:ext>
            </a:extLst>
          </p:cNvPr>
          <p:cNvSpPr>
            <a:spLocks noGrp="1"/>
          </p:cNvSpPr>
          <p:nvPr>
            <p:ph type="sldNum" sz="quarter" idx="12"/>
          </p:nvPr>
        </p:nvSpPr>
        <p:spPr>
          <a:xfrm>
            <a:off x="9077325" y="6124575"/>
            <a:ext cx="2743200" cy="365125"/>
          </a:xfrm>
          <a:prstGeom prst="rect">
            <a:avLst/>
          </a:prstGeom>
        </p:spPr>
        <p:txBody>
          <a:bodyPr/>
          <a:lstStyle>
            <a:lvl1pPr algn="r">
              <a:defRPr/>
            </a:lvl1pPr>
          </a:lstStyle>
          <a:p>
            <a:fld id="{68B8E45B-633E-9A4F-B2F6-031A690D222E}" type="slidenum">
              <a:rPr lang="pt-BR" sz="1400" b="1" smtClean="0">
                <a:solidFill>
                  <a:schemeClr val="tx1">
                    <a:lumMod val="65000"/>
                    <a:lumOff val="35000"/>
                  </a:schemeClr>
                </a:solidFill>
              </a:rPr>
              <a:pPr/>
              <a:t>‹#›</a:t>
            </a:fld>
            <a:endParaRPr lang="pt-BR" sz="1400" b="1" dirty="0">
              <a:solidFill>
                <a:schemeClr val="tx1">
                  <a:lumMod val="65000"/>
                  <a:lumOff val="35000"/>
                </a:schemeClr>
              </a:solidFill>
            </a:endParaRPr>
          </a:p>
        </p:txBody>
      </p:sp>
      <p:sp>
        <p:nvSpPr>
          <p:cNvPr id="48" name="Espaço Reservado para Conteúdo 3">
            <a:extLst>
              <a:ext uri="{FF2B5EF4-FFF2-40B4-BE49-F238E27FC236}">
                <a16:creationId xmlns:a16="http://schemas.microsoft.com/office/drawing/2014/main" id="{22BDE8D9-EA51-104F-B403-A13F91AFC641}"/>
              </a:ext>
            </a:extLst>
          </p:cNvPr>
          <p:cNvSpPr>
            <a:spLocks noGrp="1"/>
          </p:cNvSpPr>
          <p:nvPr>
            <p:ph sz="half" idx="2"/>
          </p:nvPr>
        </p:nvSpPr>
        <p:spPr>
          <a:xfrm>
            <a:off x="1065784" y="1340768"/>
            <a:ext cx="10060432" cy="4176464"/>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pic>
        <p:nvPicPr>
          <p:cNvPr id="50" name="Imagem 49">
            <a:extLst>
              <a:ext uri="{FF2B5EF4-FFF2-40B4-BE49-F238E27FC236}">
                <a16:creationId xmlns:a16="http://schemas.microsoft.com/office/drawing/2014/main" id="{B2470397-57D3-9D4A-800E-374BCF4F0133}"/>
              </a:ext>
            </a:extLst>
          </p:cNvPr>
          <p:cNvPicPr>
            <a:picLocks noChangeAspect="1"/>
          </p:cNvPicPr>
          <p:nvPr userDrawn="1"/>
        </p:nvPicPr>
        <p:blipFill>
          <a:blip r:embed="rId2">
            <a:alphaModFix/>
          </a:blip>
          <a:stretch>
            <a:fillRect/>
          </a:stretch>
        </p:blipFill>
        <p:spPr>
          <a:xfrm>
            <a:off x="371475" y="5921311"/>
            <a:ext cx="395933" cy="568389"/>
          </a:xfrm>
          <a:prstGeom prst="rect">
            <a:avLst/>
          </a:prstGeom>
        </p:spPr>
      </p:pic>
    </p:spTree>
    <p:extLst>
      <p:ext uri="{BB962C8B-B14F-4D97-AF65-F5344CB8AC3E}">
        <p14:creationId xmlns:p14="http://schemas.microsoft.com/office/powerpoint/2010/main" val="29255141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ítulo e Conteúdo 2">
    <p:spTree>
      <p:nvGrpSpPr>
        <p:cNvPr id="1" name=""/>
        <p:cNvGrpSpPr/>
        <p:nvPr/>
      </p:nvGrpSpPr>
      <p:grpSpPr>
        <a:xfrm>
          <a:off x="0" y="0"/>
          <a:ext cx="0" cy="0"/>
          <a:chOff x="0" y="0"/>
          <a:chExt cx="0" cy="0"/>
        </a:xfrm>
      </p:grpSpPr>
      <p:sp>
        <p:nvSpPr>
          <p:cNvPr id="25" name="Espaço Reservado para Texto 13">
            <a:extLst>
              <a:ext uri="{FF2B5EF4-FFF2-40B4-BE49-F238E27FC236}">
                <a16:creationId xmlns:a16="http://schemas.microsoft.com/office/drawing/2014/main" id="{D77976B6-6937-7D42-95AB-03BF8C880397}"/>
              </a:ext>
            </a:extLst>
          </p:cNvPr>
          <p:cNvSpPr>
            <a:spLocks noGrp="1"/>
          </p:cNvSpPr>
          <p:nvPr>
            <p:ph type="body" sz="quarter" idx="14" hasCustomPrompt="1"/>
          </p:nvPr>
        </p:nvSpPr>
        <p:spPr>
          <a:xfrm>
            <a:off x="371812" y="413281"/>
            <a:ext cx="5724188" cy="288925"/>
          </a:xfrm>
          <a:prstGeom prst="rect">
            <a:avLst/>
          </a:prstGeom>
        </p:spPr>
        <p:txBody>
          <a:bodyPr>
            <a:noAutofit/>
          </a:bodyPr>
          <a:lstStyle>
            <a:lvl1pPr marL="0" indent="0">
              <a:buNone/>
              <a:defRPr sz="1600">
                <a:solidFill>
                  <a:schemeClr val="tx1">
                    <a:lumMod val="65000"/>
                    <a:lumOff val="35000"/>
                  </a:schemeClr>
                </a:solidFill>
              </a:defRPr>
            </a:lvl1pPr>
            <a:lvl2pPr>
              <a:defRPr sz="1600"/>
            </a:lvl2pPr>
            <a:lvl3pPr>
              <a:defRPr sz="1600"/>
            </a:lvl3pPr>
            <a:lvl4pPr>
              <a:defRPr sz="1600"/>
            </a:lvl4pPr>
            <a:lvl5pPr>
              <a:defRPr sz="1600"/>
            </a:lvl5pPr>
          </a:lstStyle>
          <a:p>
            <a:pPr lvl="0"/>
            <a:r>
              <a:rPr lang="pt-BR" dirty="0"/>
              <a:t>Título do tópico</a:t>
            </a:r>
          </a:p>
        </p:txBody>
      </p:sp>
      <p:sp>
        <p:nvSpPr>
          <p:cNvPr id="39" name="Espaço Reservado para Número de Slide 15">
            <a:extLst>
              <a:ext uri="{FF2B5EF4-FFF2-40B4-BE49-F238E27FC236}">
                <a16:creationId xmlns:a16="http://schemas.microsoft.com/office/drawing/2014/main" id="{D53976B8-6062-B143-93EA-17E8B5CAA15D}"/>
              </a:ext>
            </a:extLst>
          </p:cNvPr>
          <p:cNvSpPr>
            <a:spLocks noGrp="1"/>
          </p:cNvSpPr>
          <p:nvPr>
            <p:ph type="sldNum" sz="quarter" idx="12"/>
          </p:nvPr>
        </p:nvSpPr>
        <p:spPr>
          <a:xfrm>
            <a:off x="9077325" y="6124575"/>
            <a:ext cx="2743200" cy="365125"/>
          </a:xfrm>
          <a:prstGeom prst="rect">
            <a:avLst/>
          </a:prstGeom>
        </p:spPr>
        <p:txBody>
          <a:bodyPr/>
          <a:lstStyle>
            <a:lvl1pPr algn="r">
              <a:defRPr/>
            </a:lvl1pPr>
          </a:lstStyle>
          <a:p>
            <a:fld id="{68B8E45B-633E-9A4F-B2F6-031A690D222E}" type="slidenum">
              <a:rPr lang="pt-BR" sz="1400" b="1" smtClean="0">
                <a:solidFill>
                  <a:schemeClr val="tx1">
                    <a:lumMod val="65000"/>
                    <a:lumOff val="35000"/>
                  </a:schemeClr>
                </a:solidFill>
              </a:rPr>
              <a:pPr/>
              <a:t>‹#›</a:t>
            </a:fld>
            <a:endParaRPr lang="pt-BR" sz="1400" b="1" dirty="0">
              <a:solidFill>
                <a:schemeClr val="tx1">
                  <a:lumMod val="65000"/>
                  <a:lumOff val="35000"/>
                </a:schemeClr>
              </a:solidFill>
            </a:endParaRPr>
          </a:p>
        </p:txBody>
      </p:sp>
      <p:sp>
        <p:nvSpPr>
          <p:cNvPr id="48" name="Espaço Reservado para Conteúdo 3">
            <a:extLst>
              <a:ext uri="{FF2B5EF4-FFF2-40B4-BE49-F238E27FC236}">
                <a16:creationId xmlns:a16="http://schemas.microsoft.com/office/drawing/2014/main" id="{22BDE8D9-EA51-104F-B403-A13F91AFC641}"/>
              </a:ext>
            </a:extLst>
          </p:cNvPr>
          <p:cNvSpPr>
            <a:spLocks noGrp="1"/>
          </p:cNvSpPr>
          <p:nvPr>
            <p:ph sz="half" idx="2"/>
          </p:nvPr>
        </p:nvSpPr>
        <p:spPr>
          <a:xfrm>
            <a:off x="1065784" y="1340768"/>
            <a:ext cx="4886202" cy="4176464"/>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pic>
        <p:nvPicPr>
          <p:cNvPr id="50" name="Imagem 49">
            <a:extLst>
              <a:ext uri="{FF2B5EF4-FFF2-40B4-BE49-F238E27FC236}">
                <a16:creationId xmlns:a16="http://schemas.microsoft.com/office/drawing/2014/main" id="{B2470397-57D3-9D4A-800E-374BCF4F0133}"/>
              </a:ext>
            </a:extLst>
          </p:cNvPr>
          <p:cNvPicPr>
            <a:picLocks noChangeAspect="1"/>
          </p:cNvPicPr>
          <p:nvPr userDrawn="1"/>
        </p:nvPicPr>
        <p:blipFill>
          <a:blip r:embed="rId2">
            <a:alphaModFix/>
          </a:blip>
          <a:stretch>
            <a:fillRect/>
          </a:stretch>
        </p:blipFill>
        <p:spPr>
          <a:xfrm>
            <a:off x="371475" y="5921311"/>
            <a:ext cx="395933" cy="568389"/>
          </a:xfrm>
          <a:prstGeom prst="rect">
            <a:avLst/>
          </a:prstGeom>
        </p:spPr>
      </p:pic>
      <p:sp>
        <p:nvSpPr>
          <p:cNvPr id="6" name="Espaço Reservado para Conteúdo 3">
            <a:extLst>
              <a:ext uri="{FF2B5EF4-FFF2-40B4-BE49-F238E27FC236}">
                <a16:creationId xmlns:a16="http://schemas.microsoft.com/office/drawing/2014/main" id="{1B4B9CD8-7F0D-5145-BAFA-CF028C12AE32}"/>
              </a:ext>
            </a:extLst>
          </p:cNvPr>
          <p:cNvSpPr>
            <a:spLocks noGrp="1"/>
          </p:cNvSpPr>
          <p:nvPr>
            <p:ph sz="half" idx="15"/>
          </p:nvPr>
        </p:nvSpPr>
        <p:spPr>
          <a:xfrm>
            <a:off x="6240015" y="1340768"/>
            <a:ext cx="4894659" cy="4176464"/>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spTree>
    <p:extLst>
      <p:ext uri="{BB962C8B-B14F-4D97-AF65-F5344CB8AC3E}">
        <p14:creationId xmlns:p14="http://schemas.microsoft.com/office/powerpoint/2010/main" val="7449253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m e Legenda">
    <p:spTree>
      <p:nvGrpSpPr>
        <p:cNvPr id="1" name=""/>
        <p:cNvGrpSpPr/>
        <p:nvPr/>
      </p:nvGrpSpPr>
      <p:grpSpPr>
        <a:xfrm>
          <a:off x="0" y="0"/>
          <a:ext cx="0" cy="0"/>
          <a:chOff x="0" y="0"/>
          <a:chExt cx="0" cy="0"/>
        </a:xfrm>
      </p:grpSpPr>
      <p:pic>
        <p:nvPicPr>
          <p:cNvPr id="28" name="Imagem 27">
            <a:extLst>
              <a:ext uri="{FF2B5EF4-FFF2-40B4-BE49-F238E27FC236}">
                <a16:creationId xmlns:a16="http://schemas.microsoft.com/office/drawing/2014/main" id="{8713D8FD-A6EE-8449-B8C4-FB7D3EAA1694}"/>
              </a:ext>
            </a:extLst>
          </p:cNvPr>
          <p:cNvPicPr>
            <a:picLocks noChangeAspect="1"/>
          </p:cNvPicPr>
          <p:nvPr userDrawn="1"/>
        </p:nvPicPr>
        <p:blipFill rotWithShape="1">
          <a:blip r:embed="rId2">
            <a:alphaModFix amt="11000"/>
          </a:blip>
          <a:srcRect l="26042" b="60500"/>
          <a:stretch/>
        </p:blipFill>
        <p:spPr>
          <a:xfrm>
            <a:off x="0" y="4149080"/>
            <a:ext cx="5591532" cy="2708920"/>
          </a:xfrm>
          <a:prstGeom prst="rect">
            <a:avLst/>
          </a:prstGeom>
        </p:spPr>
      </p:pic>
      <p:sp>
        <p:nvSpPr>
          <p:cNvPr id="23" name="Espaço Reservado para Imagem 7">
            <a:extLst>
              <a:ext uri="{FF2B5EF4-FFF2-40B4-BE49-F238E27FC236}">
                <a16:creationId xmlns:a16="http://schemas.microsoft.com/office/drawing/2014/main" id="{24F97242-BB0C-4C4C-97AC-908D07F248DC}"/>
              </a:ext>
            </a:extLst>
          </p:cNvPr>
          <p:cNvSpPr>
            <a:spLocks noGrp="1"/>
          </p:cNvSpPr>
          <p:nvPr>
            <p:ph type="pic" sz="quarter" idx="10"/>
          </p:nvPr>
        </p:nvSpPr>
        <p:spPr>
          <a:xfrm>
            <a:off x="371475" y="368300"/>
            <a:ext cx="11449050" cy="6121400"/>
          </a:xfrm>
          <a:prstGeom prst="rect">
            <a:avLst/>
          </a:prstGeom>
        </p:spPr>
        <p:txBody>
          <a:bodyPr/>
          <a:lstStyle>
            <a:lvl1pPr marL="0" indent="0">
              <a:buNone/>
              <a:defRPr/>
            </a:lvl1pPr>
          </a:lstStyle>
          <a:p>
            <a:r>
              <a:rPr lang="en-US"/>
              <a:t>Click icon to add picture</a:t>
            </a:r>
            <a:endParaRPr lang="pt-BR" dirty="0"/>
          </a:p>
        </p:txBody>
      </p:sp>
      <p:sp>
        <p:nvSpPr>
          <p:cNvPr id="17" name="Espaço Reservado para Número de Slide 15">
            <a:extLst>
              <a:ext uri="{FF2B5EF4-FFF2-40B4-BE49-F238E27FC236}">
                <a16:creationId xmlns:a16="http://schemas.microsoft.com/office/drawing/2014/main" id="{F1B0F9AD-C566-3A41-A0E7-64D2AA2A2D83}"/>
              </a:ext>
            </a:extLst>
          </p:cNvPr>
          <p:cNvSpPr>
            <a:spLocks noGrp="1"/>
          </p:cNvSpPr>
          <p:nvPr>
            <p:ph type="sldNum" sz="quarter" idx="12"/>
          </p:nvPr>
        </p:nvSpPr>
        <p:spPr>
          <a:xfrm>
            <a:off x="11208567" y="6021289"/>
            <a:ext cx="983433" cy="836712"/>
          </a:xfrm>
          <a:prstGeom prst="rect">
            <a:avLst/>
          </a:prstGeom>
          <a:solidFill>
            <a:srgbClr val="D92A34"/>
          </a:solidFill>
        </p:spPr>
        <p:txBody>
          <a:bodyPr lIns="0" tIns="216000" rIns="432000"/>
          <a:lstStyle>
            <a:lvl1pPr algn="r">
              <a:defRPr>
                <a:solidFill>
                  <a:schemeClr val="bg1">
                    <a:lumMod val="95000"/>
                  </a:schemeClr>
                </a:solidFill>
              </a:defRPr>
            </a:lvl1pPr>
          </a:lstStyle>
          <a:p>
            <a:fld id="{68B8E45B-633E-9A4F-B2F6-031A690D222E}" type="slidenum">
              <a:rPr lang="pt-BR" sz="1400" b="1" smtClean="0"/>
              <a:pPr/>
              <a:t>‹#›</a:t>
            </a:fld>
            <a:endParaRPr lang="pt-BR" sz="1400" b="1" dirty="0"/>
          </a:p>
        </p:txBody>
      </p:sp>
      <p:sp>
        <p:nvSpPr>
          <p:cNvPr id="25" name="Espaço Reservado para Texto 15">
            <a:extLst>
              <a:ext uri="{FF2B5EF4-FFF2-40B4-BE49-F238E27FC236}">
                <a16:creationId xmlns:a16="http://schemas.microsoft.com/office/drawing/2014/main" id="{DE305CB8-02E2-9343-9CC5-4FD56C91A291}"/>
              </a:ext>
            </a:extLst>
          </p:cNvPr>
          <p:cNvSpPr>
            <a:spLocks noGrp="1"/>
          </p:cNvSpPr>
          <p:nvPr>
            <p:ph type="body" sz="quarter" idx="11"/>
          </p:nvPr>
        </p:nvSpPr>
        <p:spPr>
          <a:xfrm>
            <a:off x="7752184" y="0"/>
            <a:ext cx="3672408" cy="2636912"/>
          </a:xfrm>
          <a:prstGeom prst="rect">
            <a:avLst/>
          </a:prstGeom>
          <a:solidFill>
            <a:srgbClr val="D92A34"/>
          </a:solidFill>
        </p:spPr>
        <p:txBody>
          <a:bodyPr lIns="324000" tIns="432000" rIns="324000" bIns="432000"/>
          <a:lstStyle>
            <a:lvl1pPr marL="0" indent="0">
              <a:buNone/>
              <a:defRPr i="0">
                <a:solidFill>
                  <a:schemeClr val="bg1"/>
                </a:solidFill>
              </a:defRPr>
            </a:lvl1pPr>
            <a:lvl3pPr marL="914400" indent="0">
              <a:buNone/>
              <a:defRPr/>
            </a:lvl3pPr>
          </a:lstStyle>
          <a:p>
            <a:pPr lvl="0"/>
            <a:r>
              <a:rPr lang="en-US"/>
              <a:t>Click to edit Master text styles</a:t>
            </a:r>
          </a:p>
        </p:txBody>
      </p:sp>
    </p:spTree>
    <p:extLst>
      <p:ext uri="{BB962C8B-B14F-4D97-AF65-F5344CB8AC3E}">
        <p14:creationId xmlns:p14="http://schemas.microsoft.com/office/powerpoint/2010/main" val="10998394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m e Legenda 2">
    <p:spTree>
      <p:nvGrpSpPr>
        <p:cNvPr id="1" name=""/>
        <p:cNvGrpSpPr/>
        <p:nvPr/>
      </p:nvGrpSpPr>
      <p:grpSpPr>
        <a:xfrm>
          <a:off x="0" y="0"/>
          <a:ext cx="0" cy="0"/>
          <a:chOff x="0" y="0"/>
          <a:chExt cx="0" cy="0"/>
        </a:xfrm>
      </p:grpSpPr>
      <p:pic>
        <p:nvPicPr>
          <p:cNvPr id="5" name="Imagem 4">
            <a:extLst>
              <a:ext uri="{FF2B5EF4-FFF2-40B4-BE49-F238E27FC236}">
                <a16:creationId xmlns:a16="http://schemas.microsoft.com/office/drawing/2014/main" id="{EB38453F-24BD-4645-904A-EBC41ECFB77B}"/>
              </a:ext>
            </a:extLst>
          </p:cNvPr>
          <p:cNvPicPr>
            <a:picLocks noChangeAspect="1"/>
          </p:cNvPicPr>
          <p:nvPr userDrawn="1"/>
        </p:nvPicPr>
        <p:blipFill rotWithShape="1">
          <a:blip r:embed="rId2">
            <a:alphaModFix amt="11000"/>
          </a:blip>
          <a:srcRect l="26042" b="60500"/>
          <a:stretch/>
        </p:blipFill>
        <p:spPr>
          <a:xfrm>
            <a:off x="0" y="4149080"/>
            <a:ext cx="5591532" cy="2708920"/>
          </a:xfrm>
          <a:prstGeom prst="rect">
            <a:avLst/>
          </a:prstGeom>
        </p:spPr>
      </p:pic>
      <p:sp>
        <p:nvSpPr>
          <p:cNvPr id="23" name="Espaço Reservado para Imagem 7">
            <a:extLst>
              <a:ext uri="{FF2B5EF4-FFF2-40B4-BE49-F238E27FC236}">
                <a16:creationId xmlns:a16="http://schemas.microsoft.com/office/drawing/2014/main" id="{24F97242-BB0C-4C4C-97AC-908D07F248DC}"/>
              </a:ext>
            </a:extLst>
          </p:cNvPr>
          <p:cNvSpPr>
            <a:spLocks noGrp="1"/>
          </p:cNvSpPr>
          <p:nvPr>
            <p:ph type="pic" sz="quarter" idx="10"/>
          </p:nvPr>
        </p:nvSpPr>
        <p:spPr>
          <a:xfrm>
            <a:off x="371475" y="368300"/>
            <a:ext cx="11449050" cy="6121400"/>
          </a:xfrm>
          <a:prstGeom prst="rect">
            <a:avLst/>
          </a:prstGeom>
        </p:spPr>
        <p:txBody>
          <a:bodyPr/>
          <a:lstStyle>
            <a:lvl1pPr marL="0" indent="0">
              <a:buNone/>
              <a:defRPr/>
            </a:lvl1pPr>
          </a:lstStyle>
          <a:p>
            <a:r>
              <a:rPr lang="en-US"/>
              <a:t>Click icon to add picture</a:t>
            </a:r>
            <a:endParaRPr lang="pt-BR" dirty="0"/>
          </a:p>
        </p:txBody>
      </p:sp>
      <p:sp>
        <p:nvSpPr>
          <p:cNvPr id="17" name="Espaço Reservado para Número de Slide 15">
            <a:extLst>
              <a:ext uri="{FF2B5EF4-FFF2-40B4-BE49-F238E27FC236}">
                <a16:creationId xmlns:a16="http://schemas.microsoft.com/office/drawing/2014/main" id="{F1B0F9AD-C566-3A41-A0E7-64D2AA2A2D83}"/>
              </a:ext>
            </a:extLst>
          </p:cNvPr>
          <p:cNvSpPr>
            <a:spLocks noGrp="1"/>
          </p:cNvSpPr>
          <p:nvPr>
            <p:ph type="sldNum" sz="quarter" idx="12"/>
          </p:nvPr>
        </p:nvSpPr>
        <p:spPr>
          <a:xfrm>
            <a:off x="11208567" y="6021289"/>
            <a:ext cx="983433" cy="836712"/>
          </a:xfrm>
          <a:prstGeom prst="rect">
            <a:avLst/>
          </a:prstGeom>
          <a:solidFill>
            <a:schemeClr val="tx1">
              <a:lumMod val="85000"/>
              <a:lumOff val="15000"/>
            </a:schemeClr>
          </a:solidFill>
        </p:spPr>
        <p:txBody>
          <a:bodyPr lIns="0" tIns="216000" rIns="432000"/>
          <a:lstStyle>
            <a:lvl1pPr algn="r">
              <a:defRPr>
                <a:solidFill>
                  <a:schemeClr val="bg1">
                    <a:lumMod val="95000"/>
                  </a:schemeClr>
                </a:solidFill>
              </a:defRPr>
            </a:lvl1pPr>
          </a:lstStyle>
          <a:p>
            <a:fld id="{68B8E45B-633E-9A4F-B2F6-031A690D222E}" type="slidenum">
              <a:rPr lang="pt-BR" sz="1400" b="1" smtClean="0"/>
              <a:pPr/>
              <a:t>‹#›</a:t>
            </a:fld>
            <a:endParaRPr lang="pt-BR" sz="1400" b="1" dirty="0"/>
          </a:p>
        </p:txBody>
      </p:sp>
      <p:sp>
        <p:nvSpPr>
          <p:cNvPr id="25" name="Espaço Reservado para Texto 15">
            <a:extLst>
              <a:ext uri="{FF2B5EF4-FFF2-40B4-BE49-F238E27FC236}">
                <a16:creationId xmlns:a16="http://schemas.microsoft.com/office/drawing/2014/main" id="{DE305CB8-02E2-9343-9CC5-4FD56C91A291}"/>
              </a:ext>
            </a:extLst>
          </p:cNvPr>
          <p:cNvSpPr>
            <a:spLocks noGrp="1"/>
          </p:cNvSpPr>
          <p:nvPr>
            <p:ph type="body" sz="quarter" idx="11"/>
          </p:nvPr>
        </p:nvSpPr>
        <p:spPr>
          <a:xfrm>
            <a:off x="7752184" y="0"/>
            <a:ext cx="3672408" cy="2636912"/>
          </a:xfrm>
          <a:prstGeom prst="rect">
            <a:avLst/>
          </a:prstGeom>
          <a:solidFill>
            <a:schemeClr val="tx1">
              <a:lumMod val="85000"/>
              <a:lumOff val="15000"/>
            </a:schemeClr>
          </a:solidFill>
        </p:spPr>
        <p:txBody>
          <a:bodyPr lIns="324000" tIns="432000" rIns="324000" bIns="432000"/>
          <a:lstStyle>
            <a:lvl1pPr marL="0" indent="0">
              <a:buNone/>
              <a:defRPr i="0">
                <a:solidFill>
                  <a:schemeClr val="bg1"/>
                </a:solidFill>
              </a:defRPr>
            </a:lvl1pPr>
            <a:lvl3pPr marL="914400" indent="0">
              <a:buNone/>
              <a:defRPr/>
            </a:lvl3pPr>
          </a:lstStyle>
          <a:p>
            <a:pPr lvl="0"/>
            <a:r>
              <a:rPr lang="en-US"/>
              <a:t>Click to edit Master text styles</a:t>
            </a:r>
          </a:p>
        </p:txBody>
      </p:sp>
    </p:spTree>
    <p:extLst>
      <p:ext uri="{BB962C8B-B14F-4D97-AF65-F5344CB8AC3E}">
        <p14:creationId xmlns:p14="http://schemas.microsoft.com/office/powerpoint/2010/main" val="25031991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m ">
    <p:spTree>
      <p:nvGrpSpPr>
        <p:cNvPr id="1" name=""/>
        <p:cNvGrpSpPr/>
        <p:nvPr/>
      </p:nvGrpSpPr>
      <p:grpSpPr>
        <a:xfrm>
          <a:off x="0" y="0"/>
          <a:ext cx="0" cy="0"/>
          <a:chOff x="0" y="0"/>
          <a:chExt cx="0" cy="0"/>
        </a:xfrm>
      </p:grpSpPr>
      <p:sp>
        <p:nvSpPr>
          <p:cNvPr id="2" name="Retângulo 1">
            <a:extLst>
              <a:ext uri="{FF2B5EF4-FFF2-40B4-BE49-F238E27FC236}">
                <a16:creationId xmlns:a16="http://schemas.microsoft.com/office/drawing/2014/main" id="{9F044F65-B812-904A-8DB8-59E26CCE2E1B}"/>
              </a:ext>
            </a:extLst>
          </p:cNvPr>
          <p:cNvSpPr/>
          <p:nvPr userDrawn="1"/>
        </p:nvSpPr>
        <p:spPr>
          <a:xfrm>
            <a:off x="-48344" y="-99392"/>
            <a:ext cx="12288688" cy="6957392"/>
          </a:xfrm>
          <a:prstGeom prst="rect">
            <a:avLst/>
          </a:prstGeom>
          <a:solidFill>
            <a:schemeClr val="tx1">
              <a:lumMod val="85000"/>
              <a:lumOff val="15000"/>
            </a:schemeClr>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4" name="Imagem 3">
            <a:extLst>
              <a:ext uri="{FF2B5EF4-FFF2-40B4-BE49-F238E27FC236}">
                <a16:creationId xmlns:a16="http://schemas.microsoft.com/office/drawing/2014/main" id="{8C2C9DC1-3D49-5D4D-929C-76325EF07D97}"/>
              </a:ext>
            </a:extLst>
          </p:cNvPr>
          <p:cNvPicPr>
            <a:picLocks noChangeAspect="1"/>
          </p:cNvPicPr>
          <p:nvPr userDrawn="1"/>
        </p:nvPicPr>
        <p:blipFill rotWithShape="1">
          <a:blip r:embed="rId2">
            <a:alphaModFix amt="11000"/>
          </a:blip>
          <a:srcRect l="25873" b="58400"/>
          <a:stretch/>
        </p:blipFill>
        <p:spPr>
          <a:xfrm>
            <a:off x="0" y="4005064"/>
            <a:ext cx="5604284" cy="2852936"/>
          </a:xfrm>
          <a:prstGeom prst="rect">
            <a:avLst/>
          </a:prstGeom>
        </p:spPr>
      </p:pic>
      <p:sp>
        <p:nvSpPr>
          <p:cNvPr id="23" name="Espaço Reservado para Imagem 7">
            <a:extLst>
              <a:ext uri="{FF2B5EF4-FFF2-40B4-BE49-F238E27FC236}">
                <a16:creationId xmlns:a16="http://schemas.microsoft.com/office/drawing/2014/main" id="{24F97242-BB0C-4C4C-97AC-908D07F248DC}"/>
              </a:ext>
            </a:extLst>
          </p:cNvPr>
          <p:cNvSpPr>
            <a:spLocks noGrp="1"/>
          </p:cNvSpPr>
          <p:nvPr>
            <p:ph type="pic" sz="quarter" idx="10"/>
          </p:nvPr>
        </p:nvSpPr>
        <p:spPr>
          <a:xfrm>
            <a:off x="371475" y="368300"/>
            <a:ext cx="11449050" cy="6121400"/>
          </a:xfrm>
          <a:prstGeom prst="rect">
            <a:avLst/>
          </a:prstGeom>
          <a:effectLst>
            <a:outerShdw blurRad="50800" dist="38100" dir="2700000" algn="tl" rotWithShape="0">
              <a:prstClr val="black">
                <a:alpha val="40000"/>
              </a:prstClr>
            </a:outerShdw>
          </a:effectLst>
        </p:spPr>
        <p:txBody>
          <a:bodyPr/>
          <a:lstStyle>
            <a:lvl1pPr marL="0" indent="0">
              <a:buNone/>
              <a:defRPr/>
            </a:lvl1pPr>
          </a:lstStyle>
          <a:p>
            <a:r>
              <a:rPr lang="en-US"/>
              <a:t>Click icon to add picture</a:t>
            </a:r>
            <a:endParaRPr lang="pt-BR" dirty="0"/>
          </a:p>
        </p:txBody>
      </p:sp>
      <p:sp>
        <p:nvSpPr>
          <p:cNvPr id="17" name="Espaço Reservado para Número de Slide 15">
            <a:extLst>
              <a:ext uri="{FF2B5EF4-FFF2-40B4-BE49-F238E27FC236}">
                <a16:creationId xmlns:a16="http://schemas.microsoft.com/office/drawing/2014/main" id="{F1B0F9AD-C566-3A41-A0E7-64D2AA2A2D83}"/>
              </a:ext>
            </a:extLst>
          </p:cNvPr>
          <p:cNvSpPr>
            <a:spLocks noGrp="1"/>
          </p:cNvSpPr>
          <p:nvPr>
            <p:ph type="sldNum" sz="quarter" idx="12"/>
          </p:nvPr>
        </p:nvSpPr>
        <p:spPr>
          <a:xfrm>
            <a:off x="11208567" y="6021289"/>
            <a:ext cx="983433" cy="836712"/>
          </a:xfrm>
          <a:prstGeom prst="rect">
            <a:avLst/>
          </a:prstGeom>
          <a:solidFill>
            <a:srgbClr val="C00000"/>
          </a:solidFill>
        </p:spPr>
        <p:txBody>
          <a:bodyPr lIns="0" tIns="216000" rIns="432000"/>
          <a:lstStyle>
            <a:lvl1pPr algn="r">
              <a:defRPr>
                <a:solidFill>
                  <a:schemeClr val="bg1">
                    <a:lumMod val="95000"/>
                  </a:schemeClr>
                </a:solidFill>
              </a:defRPr>
            </a:lvl1pPr>
          </a:lstStyle>
          <a:p>
            <a:fld id="{68B8E45B-633E-9A4F-B2F6-031A690D222E}" type="slidenum">
              <a:rPr lang="pt-BR" sz="1400" b="1" smtClean="0"/>
              <a:pPr/>
              <a:t>‹#›</a:t>
            </a:fld>
            <a:endParaRPr lang="pt-BR" sz="1400" b="1" dirty="0"/>
          </a:p>
        </p:txBody>
      </p:sp>
    </p:spTree>
    <p:extLst>
      <p:ext uri="{BB962C8B-B14F-4D97-AF65-F5344CB8AC3E}">
        <p14:creationId xmlns:p14="http://schemas.microsoft.com/office/powerpoint/2010/main" val="13484751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m 2">
    <p:spTree>
      <p:nvGrpSpPr>
        <p:cNvPr id="1" name=""/>
        <p:cNvGrpSpPr/>
        <p:nvPr/>
      </p:nvGrpSpPr>
      <p:grpSpPr>
        <a:xfrm>
          <a:off x="0" y="0"/>
          <a:ext cx="0" cy="0"/>
          <a:chOff x="0" y="0"/>
          <a:chExt cx="0" cy="0"/>
        </a:xfrm>
      </p:grpSpPr>
      <p:pic>
        <p:nvPicPr>
          <p:cNvPr id="5" name="Imagem 4">
            <a:extLst>
              <a:ext uri="{FF2B5EF4-FFF2-40B4-BE49-F238E27FC236}">
                <a16:creationId xmlns:a16="http://schemas.microsoft.com/office/drawing/2014/main" id="{13739B1B-1F2F-654B-85FE-D78D929D1B11}"/>
              </a:ext>
            </a:extLst>
          </p:cNvPr>
          <p:cNvPicPr>
            <a:picLocks noChangeAspect="1"/>
          </p:cNvPicPr>
          <p:nvPr userDrawn="1"/>
        </p:nvPicPr>
        <p:blipFill rotWithShape="1">
          <a:blip r:embed="rId2">
            <a:alphaModFix amt="11000"/>
          </a:blip>
          <a:srcRect l="26042" b="60500"/>
          <a:stretch/>
        </p:blipFill>
        <p:spPr>
          <a:xfrm>
            <a:off x="0" y="4149080"/>
            <a:ext cx="5591532" cy="2708920"/>
          </a:xfrm>
          <a:prstGeom prst="rect">
            <a:avLst/>
          </a:prstGeom>
        </p:spPr>
      </p:pic>
      <p:sp>
        <p:nvSpPr>
          <p:cNvPr id="23" name="Espaço Reservado para Imagem 7">
            <a:extLst>
              <a:ext uri="{FF2B5EF4-FFF2-40B4-BE49-F238E27FC236}">
                <a16:creationId xmlns:a16="http://schemas.microsoft.com/office/drawing/2014/main" id="{24F97242-BB0C-4C4C-97AC-908D07F248DC}"/>
              </a:ext>
            </a:extLst>
          </p:cNvPr>
          <p:cNvSpPr>
            <a:spLocks noGrp="1"/>
          </p:cNvSpPr>
          <p:nvPr>
            <p:ph type="pic" sz="quarter" idx="10"/>
          </p:nvPr>
        </p:nvSpPr>
        <p:spPr>
          <a:xfrm>
            <a:off x="371475" y="368300"/>
            <a:ext cx="11449050" cy="6121400"/>
          </a:xfrm>
          <a:prstGeom prst="rect">
            <a:avLst/>
          </a:prstGeom>
          <a:effectLst>
            <a:outerShdw blurRad="50800" dist="38100" dir="2700000" algn="tl" rotWithShape="0">
              <a:prstClr val="black">
                <a:alpha val="40000"/>
              </a:prstClr>
            </a:outerShdw>
          </a:effectLst>
        </p:spPr>
        <p:txBody>
          <a:bodyPr/>
          <a:lstStyle>
            <a:lvl1pPr marL="0" indent="0">
              <a:buNone/>
              <a:defRPr/>
            </a:lvl1pPr>
          </a:lstStyle>
          <a:p>
            <a:r>
              <a:rPr lang="en-US"/>
              <a:t>Click icon to add picture</a:t>
            </a:r>
            <a:endParaRPr lang="pt-BR" dirty="0"/>
          </a:p>
        </p:txBody>
      </p:sp>
      <p:sp>
        <p:nvSpPr>
          <p:cNvPr id="17" name="Espaço Reservado para Número de Slide 15">
            <a:extLst>
              <a:ext uri="{FF2B5EF4-FFF2-40B4-BE49-F238E27FC236}">
                <a16:creationId xmlns:a16="http://schemas.microsoft.com/office/drawing/2014/main" id="{F1B0F9AD-C566-3A41-A0E7-64D2AA2A2D83}"/>
              </a:ext>
            </a:extLst>
          </p:cNvPr>
          <p:cNvSpPr>
            <a:spLocks noGrp="1"/>
          </p:cNvSpPr>
          <p:nvPr>
            <p:ph type="sldNum" sz="quarter" idx="12"/>
          </p:nvPr>
        </p:nvSpPr>
        <p:spPr>
          <a:xfrm>
            <a:off x="11208567" y="6021289"/>
            <a:ext cx="983433" cy="836712"/>
          </a:xfrm>
          <a:prstGeom prst="rect">
            <a:avLst/>
          </a:prstGeom>
          <a:solidFill>
            <a:schemeClr val="tx1">
              <a:lumMod val="85000"/>
              <a:lumOff val="15000"/>
            </a:schemeClr>
          </a:solidFill>
        </p:spPr>
        <p:txBody>
          <a:bodyPr lIns="0" tIns="216000" rIns="432000"/>
          <a:lstStyle>
            <a:lvl1pPr algn="r">
              <a:defRPr>
                <a:solidFill>
                  <a:schemeClr val="bg1">
                    <a:lumMod val="95000"/>
                  </a:schemeClr>
                </a:solidFill>
              </a:defRPr>
            </a:lvl1pPr>
          </a:lstStyle>
          <a:p>
            <a:fld id="{68B8E45B-633E-9A4F-B2F6-031A690D222E}" type="slidenum">
              <a:rPr lang="pt-BR" sz="1400" b="1" smtClean="0"/>
              <a:pPr/>
              <a:t>‹#›</a:t>
            </a:fld>
            <a:endParaRPr lang="pt-BR" sz="1400" b="1" dirty="0"/>
          </a:p>
        </p:txBody>
      </p:sp>
    </p:spTree>
    <p:extLst>
      <p:ext uri="{BB962C8B-B14F-4D97-AF65-F5344CB8AC3E}">
        <p14:creationId xmlns:p14="http://schemas.microsoft.com/office/powerpoint/2010/main" val="2822894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096213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70" r:id="rId4"/>
    <p:sldLayoutId id="2147483671" r:id="rId5"/>
    <p:sldLayoutId id="2147483651" r:id="rId6"/>
    <p:sldLayoutId id="2147483654" r:id="rId7"/>
    <p:sldLayoutId id="2147483657" r:id="rId8"/>
    <p:sldLayoutId id="2147483658" r:id="rId9"/>
    <p:sldLayoutId id="2147483666" r:id="rId10"/>
    <p:sldLayoutId id="2147483667" r:id="rId11"/>
    <p:sldLayoutId id="2147483653" r:id="rId12"/>
    <p:sldLayoutId id="2147483655" r:id="rId13"/>
    <p:sldLayoutId id="2147483656" r:id="rId14"/>
    <p:sldLayoutId id="2147483659" r:id="rId15"/>
    <p:sldLayoutId id="2147483660" r:id="rId16"/>
    <p:sldLayoutId id="2147483661" r:id="rId17"/>
    <p:sldLayoutId id="2147483662" r:id="rId18"/>
    <p:sldLayoutId id="2147483663" r:id="rId19"/>
    <p:sldLayoutId id="2147483664" r:id="rId20"/>
    <p:sldLayoutId id="2147483665" r:id="rId21"/>
    <p:sldLayoutId id="2147483668" r:id="rId22"/>
    <p:sldLayoutId id="2147483669" r:id="rId23"/>
    <p:sldLayoutId id="2147483672" r:id="rId2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3" Type="http://schemas.openxmlformats.org/officeDocument/2006/relationships/hyperlink" Target="https://replit.com/@tmsski/ap2-2023s1-semana12-ordenacao-simples4" TargetMode="External"/><Relationship Id="rId2" Type="http://schemas.openxmlformats.org/officeDocument/2006/relationships/hyperlink" Target="https://replit.com/@tmsski/ap2-2023s1-semana12-ordenacao-simples3" TargetMode="External"/><Relationship Id="rId1" Type="http://schemas.openxmlformats.org/officeDocument/2006/relationships/slideLayout" Target="../slideLayouts/slideLayout7.xml"/><Relationship Id="rId5" Type="http://schemas.openxmlformats.org/officeDocument/2006/relationships/hyperlink" Target="https://replit.com/@tmsski/ap2-2023s1-semana12-ordenacao-simples6" TargetMode="External"/><Relationship Id="rId4" Type="http://schemas.openxmlformats.org/officeDocument/2006/relationships/hyperlink" Target="https://replit.com/@tmsski/ap2-2023s1-semana12-ordenacao-simples5"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D5C03861-7BC1-3447-A470-2D8A0EAAA792}"/>
              </a:ext>
            </a:extLst>
          </p:cNvPr>
          <p:cNvSpPr>
            <a:spLocks noGrp="1"/>
          </p:cNvSpPr>
          <p:nvPr>
            <p:ph type="subTitle" idx="1"/>
          </p:nvPr>
        </p:nvSpPr>
        <p:spPr/>
        <p:txBody>
          <a:bodyPr/>
          <a:lstStyle/>
          <a:p>
            <a:r>
              <a:rPr lang="pt-BR"/>
              <a:t>Algoritmos e Programação  II - 1º semestre de 2023</a:t>
            </a:r>
            <a:endParaRPr lang="en-BR" dirty="0"/>
          </a:p>
        </p:txBody>
      </p:sp>
      <p:sp>
        <p:nvSpPr>
          <p:cNvPr id="3" name="Title 2">
            <a:extLst>
              <a:ext uri="{FF2B5EF4-FFF2-40B4-BE49-F238E27FC236}">
                <a16:creationId xmlns:a16="http://schemas.microsoft.com/office/drawing/2014/main" id="{30B6832D-6E4D-E344-9E39-BC8F9113A749}"/>
              </a:ext>
            </a:extLst>
          </p:cNvPr>
          <p:cNvSpPr>
            <a:spLocks noGrp="1"/>
          </p:cNvSpPr>
          <p:nvPr>
            <p:ph type="ctrTitle"/>
          </p:nvPr>
        </p:nvSpPr>
        <p:spPr/>
        <p:txBody>
          <a:bodyPr/>
          <a:lstStyle/>
          <a:p>
            <a:r>
              <a:rPr lang="pt-BR"/>
              <a:t>Exercícios de ordenação </a:t>
            </a:r>
            <a:br>
              <a:rPr lang="pt-BR"/>
            </a:br>
            <a:r>
              <a:rPr lang="pt-BR"/>
              <a:t>(bolha, seleção e inserção)</a:t>
            </a:r>
            <a:endParaRPr lang="en-BR" dirty="0"/>
          </a:p>
        </p:txBody>
      </p:sp>
      <p:sp>
        <p:nvSpPr>
          <p:cNvPr id="4" name="Text Placeholder 3">
            <a:extLst>
              <a:ext uri="{FF2B5EF4-FFF2-40B4-BE49-F238E27FC236}">
                <a16:creationId xmlns:a16="http://schemas.microsoft.com/office/drawing/2014/main" id="{20C2F715-F78B-5543-A758-FF6FF447E727}"/>
              </a:ext>
            </a:extLst>
          </p:cNvPr>
          <p:cNvSpPr>
            <a:spLocks noGrp="1"/>
          </p:cNvSpPr>
          <p:nvPr>
            <p:ph type="body" sz="quarter" idx="14"/>
          </p:nvPr>
        </p:nvSpPr>
        <p:spPr>
          <a:xfrm>
            <a:off x="1082017" y="4389509"/>
            <a:ext cx="4500051" cy="695675"/>
          </a:xfrm>
        </p:spPr>
        <p:txBody>
          <a:bodyPr/>
          <a:lstStyle/>
          <a:p>
            <a:r>
              <a:rPr lang="pt-BR"/>
              <a:t>Profa. Ana Grasielle </a:t>
            </a:r>
          </a:p>
          <a:p>
            <a:r>
              <a:rPr lang="en-BR"/>
              <a:t>Prof. </a:t>
            </a:r>
            <a:r>
              <a:rPr lang="pt-BR"/>
              <a:t>Tomaz Mikio Sasaki</a:t>
            </a:r>
            <a:endParaRPr lang="en-BR" dirty="0"/>
          </a:p>
        </p:txBody>
      </p:sp>
    </p:spTree>
    <p:extLst>
      <p:ext uri="{BB962C8B-B14F-4D97-AF65-F5344CB8AC3E}">
        <p14:creationId xmlns:p14="http://schemas.microsoft.com/office/powerpoint/2010/main" val="15939311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Número de Slide 1">
            <a:extLst>
              <a:ext uri="{FF2B5EF4-FFF2-40B4-BE49-F238E27FC236}">
                <a16:creationId xmlns:a16="http://schemas.microsoft.com/office/drawing/2014/main" id="{C421FE1E-FC54-4ECD-9348-9EEBD6ED09EA}"/>
              </a:ext>
            </a:extLst>
          </p:cNvPr>
          <p:cNvSpPr>
            <a:spLocks noGrp="1"/>
          </p:cNvSpPr>
          <p:nvPr>
            <p:ph type="sldNum" sz="quarter" idx="12"/>
          </p:nvPr>
        </p:nvSpPr>
        <p:spPr/>
        <p:txBody>
          <a:bodyPr/>
          <a:lstStyle/>
          <a:p>
            <a:fld id="{68B8E45B-633E-9A4F-B2F6-031A690D222E}" type="slidenum">
              <a:rPr lang="pt-BR" sz="1400" b="1" smtClean="0">
                <a:solidFill>
                  <a:schemeClr val="tx1">
                    <a:lumMod val="65000"/>
                    <a:lumOff val="35000"/>
                  </a:schemeClr>
                </a:solidFill>
              </a:rPr>
              <a:pPr/>
              <a:t>10</a:t>
            </a:fld>
            <a:endParaRPr lang="pt-BR" sz="1400" b="1" dirty="0">
              <a:solidFill>
                <a:schemeClr val="tx1">
                  <a:lumMod val="65000"/>
                  <a:lumOff val="35000"/>
                </a:schemeClr>
              </a:solidFill>
            </a:endParaRPr>
          </a:p>
        </p:txBody>
      </p:sp>
      <p:sp>
        <p:nvSpPr>
          <p:cNvPr id="3" name="Título 2">
            <a:extLst>
              <a:ext uri="{FF2B5EF4-FFF2-40B4-BE49-F238E27FC236}">
                <a16:creationId xmlns:a16="http://schemas.microsoft.com/office/drawing/2014/main" id="{5456FDEC-C9A1-4C90-845E-63F3CDE94AE5}"/>
              </a:ext>
            </a:extLst>
          </p:cNvPr>
          <p:cNvSpPr>
            <a:spLocks noGrp="1"/>
          </p:cNvSpPr>
          <p:nvPr>
            <p:ph type="ctrTitle"/>
          </p:nvPr>
        </p:nvSpPr>
        <p:spPr/>
        <p:txBody>
          <a:bodyPr/>
          <a:lstStyle/>
          <a:p>
            <a:r>
              <a:rPr lang="pt-BR"/>
              <a:t>Exercício 5 (continuação)</a:t>
            </a:r>
          </a:p>
        </p:txBody>
      </p:sp>
      <p:sp>
        <p:nvSpPr>
          <p:cNvPr id="4" name="Espaço Reservado para Conteúdo 3">
            <a:extLst>
              <a:ext uri="{FF2B5EF4-FFF2-40B4-BE49-F238E27FC236}">
                <a16:creationId xmlns:a16="http://schemas.microsoft.com/office/drawing/2014/main" id="{5D7B004E-9EE5-4703-AF53-AEABDF779BEC}"/>
              </a:ext>
            </a:extLst>
          </p:cNvPr>
          <p:cNvSpPr>
            <a:spLocks noGrp="1"/>
          </p:cNvSpPr>
          <p:nvPr>
            <p:ph sz="half" idx="2"/>
          </p:nvPr>
        </p:nvSpPr>
        <p:spPr>
          <a:xfrm>
            <a:off x="1061628" y="1828813"/>
            <a:ext cx="9710736" cy="1800200"/>
          </a:xfrm>
        </p:spPr>
        <p:txBody>
          <a:bodyPr/>
          <a:lstStyle/>
          <a:p>
            <a:r>
              <a:rPr lang="pt-BR" sz="1800"/>
              <a:t>Seguindo o exemplo dado, gere:</a:t>
            </a:r>
          </a:p>
          <a:p>
            <a:pPr marL="285750" indent="-285750">
              <a:buFont typeface="Arial" panose="020B0604020202020204" pitchFamily="34" charset="0"/>
              <a:buChar char="•"/>
            </a:pPr>
            <a:r>
              <a:rPr lang="pt-BR" sz="1800"/>
              <a:t>o gráfico com as contagens para o algoritmo de </a:t>
            </a:r>
            <a:r>
              <a:rPr lang="pt-BR" sz="1800" i="1"/>
              <a:t>bubble sort</a:t>
            </a:r>
            <a:r>
              <a:rPr lang="pt-BR" sz="1800"/>
              <a:t>;</a:t>
            </a:r>
          </a:p>
          <a:p>
            <a:pPr marL="285750" indent="-285750">
              <a:buFont typeface="Arial" panose="020B0604020202020204" pitchFamily="34" charset="0"/>
              <a:buChar char="•"/>
            </a:pPr>
            <a:r>
              <a:rPr lang="pt-BR" sz="1800"/>
              <a:t>o gráfico com as contagens para o algoritmo de </a:t>
            </a:r>
            <a:r>
              <a:rPr lang="pt-BR" sz="1800" i="1"/>
              <a:t>bubble sort_sentinela</a:t>
            </a:r>
            <a:r>
              <a:rPr lang="pt-BR" sz="1800"/>
              <a:t>;</a:t>
            </a:r>
          </a:p>
          <a:p>
            <a:pPr marL="285750" indent="-285750">
              <a:buFont typeface="Arial" panose="020B0604020202020204" pitchFamily="34" charset="0"/>
              <a:buChar char="•"/>
            </a:pPr>
            <a:r>
              <a:rPr lang="pt-BR" sz="1800"/>
              <a:t>o gráfico com as contagens para o algoritmo de </a:t>
            </a:r>
            <a:r>
              <a:rPr lang="pt-BR" sz="1800" i="1"/>
              <a:t>selection sort</a:t>
            </a:r>
            <a:r>
              <a:rPr lang="pt-BR" sz="1800"/>
              <a:t>;</a:t>
            </a:r>
          </a:p>
          <a:p>
            <a:pPr marL="285750" indent="-285750">
              <a:buFont typeface="Arial" panose="020B0604020202020204" pitchFamily="34" charset="0"/>
              <a:buChar char="•"/>
            </a:pPr>
            <a:r>
              <a:rPr lang="pt-BR" sz="1800"/>
              <a:t>o gráfico com as contagens para o algoritmo de </a:t>
            </a:r>
            <a:r>
              <a:rPr lang="pt-BR" sz="1800" i="1"/>
              <a:t>insertion sort.</a:t>
            </a:r>
            <a:endParaRPr lang="pt-BR" sz="1800"/>
          </a:p>
          <a:p>
            <a:pPr marL="285750" indent="-285750">
              <a:buFont typeface="Arial" panose="020B0604020202020204" pitchFamily="34" charset="0"/>
              <a:buChar char="•"/>
            </a:pPr>
            <a:endParaRPr lang="pt-BR" sz="1800"/>
          </a:p>
          <a:p>
            <a:pPr marL="285750" indent="-285750">
              <a:buFont typeface="Arial" panose="020B0604020202020204" pitchFamily="34" charset="0"/>
              <a:buChar char="•"/>
            </a:pPr>
            <a:endParaRPr lang="pt-BR" sz="1800"/>
          </a:p>
        </p:txBody>
      </p:sp>
    </p:spTree>
    <p:extLst>
      <p:ext uri="{BB962C8B-B14F-4D97-AF65-F5344CB8AC3E}">
        <p14:creationId xmlns:p14="http://schemas.microsoft.com/office/powerpoint/2010/main" val="33537824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21610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ço Reservado para Número de Slide 3">
            <a:extLst>
              <a:ext uri="{FF2B5EF4-FFF2-40B4-BE49-F238E27FC236}">
                <a16:creationId xmlns:a16="http://schemas.microsoft.com/office/drawing/2014/main" id="{CF4CE37B-C207-4288-BAAD-ECBE6A935D3E}"/>
              </a:ext>
            </a:extLst>
          </p:cNvPr>
          <p:cNvSpPr>
            <a:spLocks noGrp="1"/>
          </p:cNvSpPr>
          <p:nvPr>
            <p:ph type="sldNum" sz="quarter" idx="12"/>
          </p:nvPr>
        </p:nvSpPr>
        <p:spPr/>
        <p:txBody>
          <a:bodyPr/>
          <a:lstStyle/>
          <a:p>
            <a:fld id="{68B8E45B-633E-9A4F-B2F6-031A690D222E}" type="slidenum">
              <a:rPr lang="pt-BR" sz="1400" b="1" smtClean="0"/>
              <a:pPr/>
              <a:t>2</a:t>
            </a:fld>
            <a:endParaRPr lang="pt-BR" sz="1400" b="1" dirty="0"/>
          </a:p>
        </p:txBody>
      </p:sp>
      <p:sp>
        <p:nvSpPr>
          <p:cNvPr id="5" name="Espaço Reservado para Conteúdo 4">
            <a:extLst>
              <a:ext uri="{FF2B5EF4-FFF2-40B4-BE49-F238E27FC236}">
                <a16:creationId xmlns:a16="http://schemas.microsoft.com/office/drawing/2014/main" id="{5E84E683-10E5-4DCF-BC3F-4652DB6D0A2A}"/>
              </a:ext>
            </a:extLst>
          </p:cNvPr>
          <p:cNvSpPr>
            <a:spLocks noGrp="1"/>
          </p:cNvSpPr>
          <p:nvPr>
            <p:ph type="body" sz="quarter" idx="11"/>
          </p:nvPr>
        </p:nvSpPr>
        <p:spPr>
          <a:xfrm>
            <a:off x="7752184" y="0"/>
            <a:ext cx="3672408" cy="1340768"/>
          </a:xfrm>
        </p:spPr>
        <p:txBody>
          <a:bodyPr/>
          <a:lstStyle/>
          <a:p>
            <a:r>
              <a:rPr lang="pt-BR" sz="4000"/>
              <a:t>Preparação</a:t>
            </a:r>
            <a:endParaRPr lang="pt-BR" sz="1800"/>
          </a:p>
        </p:txBody>
      </p:sp>
      <p:sp>
        <p:nvSpPr>
          <p:cNvPr id="2" name="Título 1">
            <a:extLst>
              <a:ext uri="{FF2B5EF4-FFF2-40B4-BE49-F238E27FC236}">
                <a16:creationId xmlns:a16="http://schemas.microsoft.com/office/drawing/2014/main" id="{860A7539-60CF-4969-9CAC-45E2A4CA3805}"/>
              </a:ext>
            </a:extLst>
          </p:cNvPr>
          <p:cNvSpPr>
            <a:spLocks noGrp="1"/>
          </p:cNvSpPr>
          <p:nvPr>
            <p:ph type="ctrTitle" idx="4294967295"/>
          </p:nvPr>
        </p:nvSpPr>
        <p:spPr>
          <a:xfrm>
            <a:off x="1055440" y="1628800"/>
            <a:ext cx="10081120" cy="4752528"/>
          </a:xfrm>
          <a:prstGeom prst="rect">
            <a:avLst/>
          </a:prstGeom>
        </p:spPr>
        <p:txBody>
          <a:bodyPr/>
          <a:lstStyle/>
          <a:p>
            <a:r>
              <a:rPr lang="pt-BR" sz="2400" dirty="0"/>
              <a:t>a) Desenvolva uma função para gerar vetores com </a:t>
            </a:r>
            <a:r>
              <a:rPr lang="pt-BR" sz="2400" i="1" dirty="0"/>
              <a:t>n</a:t>
            </a:r>
            <a:r>
              <a:rPr lang="pt-BR" sz="2400" dirty="0"/>
              <a:t> elementos aleatórios (sem repetição).</a:t>
            </a:r>
            <a:br>
              <a:rPr lang="pt-BR" sz="2400" dirty="0"/>
            </a:br>
            <a:r>
              <a:rPr lang="pt-BR" sz="2400" dirty="0"/>
              <a:t>b) Desenvolva uma função para gerar vetores com </a:t>
            </a:r>
            <a:r>
              <a:rPr lang="pt-BR" sz="2400" i="1" dirty="0"/>
              <a:t>n</a:t>
            </a:r>
            <a:r>
              <a:rPr lang="pt-BR" sz="2400" dirty="0"/>
              <a:t> elementos aleatórios ordenados de forma crescente.</a:t>
            </a:r>
            <a:br>
              <a:rPr lang="pt-BR" sz="2400" dirty="0"/>
            </a:br>
            <a:r>
              <a:rPr lang="pt-BR" sz="2400" dirty="0"/>
              <a:t>c) Desenvolva uma função para gerar vetores com </a:t>
            </a:r>
            <a:r>
              <a:rPr lang="pt-BR" sz="2400" i="1" dirty="0"/>
              <a:t>n</a:t>
            </a:r>
            <a:r>
              <a:rPr lang="pt-BR" sz="2400" dirty="0"/>
              <a:t> elementos aleatórios ordenados de forma decrescente.</a:t>
            </a:r>
            <a:br>
              <a:rPr lang="pt-BR" sz="2400" dirty="0"/>
            </a:br>
            <a:r>
              <a:rPr lang="pt-BR" sz="2400" dirty="0"/>
              <a:t>d) Adicione um contador dentro do laço mais interno dos algoritmos de ordenação (nós já fizemos algo semelhante na aula de algoritmos de busca, lembra?) e imprima o valor do contador ao sair da função.</a:t>
            </a:r>
            <a:br>
              <a:rPr lang="pt-BR" sz="2400" dirty="0"/>
            </a:br>
            <a:r>
              <a:rPr lang="pt-BR" sz="2400" dirty="0"/>
              <a:t>e) Copie para o seu projeto os algoritmos de ordenação disponíveis em:</a:t>
            </a:r>
            <a:br>
              <a:rPr lang="pt-BR" sz="2400" dirty="0"/>
            </a:br>
            <a:r>
              <a:rPr lang="pt-BR" sz="2400" dirty="0"/>
              <a:t>- </a:t>
            </a:r>
            <a:r>
              <a:rPr lang="pt-BR" sz="2400" dirty="0">
                <a:hlinkClick r:id="rId2"/>
              </a:rPr>
              <a:t>https://replit.com/@tmsski/ap2-2023s1-semana12-ordenacao-simples3</a:t>
            </a:r>
            <a:br>
              <a:rPr lang="pt-BR" sz="2400" dirty="0"/>
            </a:br>
            <a:r>
              <a:rPr lang="pt-BR" sz="2400" dirty="0"/>
              <a:t>- </a:t>
            </a:r>
            <a:r>
              <a:rPr lang="pt-BR" sz="2400" dirty="0">
                <a:hlinkClick r:id="rId3"/>
              </a:rPr>
              <a:t>https://replit.com/@tmsski/ap2-2023s1-semana12-ordenacao-simples4</a:t>
            </a:r>
            <a:br>
              <a:rPr lang="pt-BR" sz="2400" dirty="0"/>
            </a:br>
            <a:r>
              <a:rPr lang="pt-BR" sz="2400" dirty="0"/>
              <a:t>- </a:t>
            </a:r>
            <a:r>
              <a:rPr lang="pt-BR" sz="2400" dirty="0">
                <a:hlinkClick r:id="rId4"/>
              </a:rPr>
              <a:t>https://replit.com/@tmsski/ap2-2023s1-semana12-ordenacao-simples5</a:t>
            </a:r>
            <a:br>
              <a:rPr lang="pt-BR" sz="2400" dirty="0"/>
            </a:br>
            <a:r>
              <a:rPr lang="pt-BR" sz="2400" dirty="0"/>
              <a:t>- </a:t>
            </a:r>
            <a:r>
              <a:rPr lang="pt-BR" sz="2400" dirty="0">
                <a:hlinkClick r:id="rId5"/>
              </a:rPr>
              <a:t>https://replit.com/@tmsski/ap2-2023s1-semana12-ordenacao-simples6</a:t>
            </a:r>
            <a:r>
              <a:rPr lang="pt-BR" sz="2400" dirty="0"/>
              <a:t> </a:t>
            </a:r>
            <a:br>
              <a:rPr lang="pt-BR" sz="2400" dirty="0"/>
            </a:br>
            <a:endParaRPr lang="pt-BR" sz="2400" dirty="0"/>
          </a:p>
        </p:txBody>
      </p:sp>
    </p:spTree>
    <p:extLst>
      <p:ext uri="{BB962C8B-B14F-4D97-AF65-F5344CB8AC3E}">
        <p14:creationId xmlns:p14="http://schemas.microsoft.com/office/powerpoint/2010/main" val="10254964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E4FE8349-543F-4C7C-A4EE-69FD5397A226}"/>
              </a:ext>
            </a:extLst>
          </p:cNvPr>
          <p:cNvSpPr>
            <a:spLocks noGrp="1"/>
          </p:cNvSpPr>
          <p:nvPr>
            <p:ph type="sldNum" sz="quarter" idx="12"/>
          </p:nvPr>
        </p:nvSpPr>
        <p:spPr/>
        <p:txBody>
          <a:bodyPr/>
          <a:lstStyle/>
          <a:p>
            <a:fld id="{68B8E45B-633E-9A4F-B2F6-031A690D222E}" type="slidenum">
              <a:rPr lang="pt-BR" sz="1400" b="1" smtClean="0"/>
              <a:pPr/>
              <a:t>3</a:t>
            </a:fld>
            <a:endParaRPr lang="pt-BR" sz="1400" b="1" dirty="0"/>
          </a:p>
        </p:txBody>
      </p:sp>
      <p:sp>
        <p:nvSpPr>
          <p:cNvPr id="5" name="Título 4">
            <a:extLst>
              <a:ext uri="{FF2B5EF4-FFF2-40B4-BE49-F238E27FC236}">
                <a16:creationId xmlns:a16="http://schemas.microsoft.com/office/drawing/2014/main" id="{4E4D8E90-9956-4581-AE8E-3D3EBC3C34C0}"/>
              </a:ext>
            </a:extLst>
          </p:cNvPr>
          <p:cNvSpPr>
            <a:spLocks noGrp="1"/>
          </p:cNvSpPr>
          <p:nvPr>
            <p:ph type="ctrTitle"/>
          </p:nvPr>
        </p:nvSpPr>
        <p:spPr/>
        <p:txBody>
          <a:bodyPr/>
          <a:lstStyle/>
          <a:p>
            <a:r>
              <a:rPr lang="pt-BR"/>
              <a:t>Exercício 1</a:t>
            </a:r>
          </a:p>
        </p:txBody>
      </p:sp>
      <p:sp>
        <p:nvSpPr>
          <p:cNvPr id="6" name="Espaço Reservado para Conteúdo 5">
            <a:extLst>
              <a:ext uri="{FF2B5EF4-FFF2-40B4-BE49-F238E27FC236}">
                <a16:creationId xmlns:a16="http://schemas.microsoft.com/office/drawing/2014/main" id="{6AE48B4F-10CD-4D80-98DF-60959F4253B1}"/>
              </a:ext>
            </a:extLst>
          </p:cNvPr>
          <p:cNvSpPr>
            <a:spLocks noGrp="1"/>
          </p:cNvSpPr>
          <p:nvPr>
            <p:ph sz="half" idx="2"/>
          </p:nvPr>
        </p:nvSpPr>
        <p:spPr>
          <a:xfrm>
            <a:off x="551385" y="1628800"/>
            <a:ext cx="3376263" cy="4032448"/>
          </a:xfrm>
        </p:spPr>
        <p:txBody>
          <a:bodyPr/>
          <a:lstStyle/>
          <a:p>
            <a:r>
              <a:rPr lang="pt-BR" sz="2400"/>
              <a:t>Altere o código do seu programa que usa a ordenação </a:t>
            </a:r>
            <a:r>
              <a:rPr lang="pt-BR" sz="2400" b="1"/>
              <a:t>bubble_sort </a:t>
            </a:r>
            <a:r>
              <a:rPr lang="pt-BR" sz="2400"/>
              <a:t>de forma a preencher a tabela com a contagem de execuções do laço para cada um dos casos (veja que já preenchi o valor correspondente à execução com 10 elementos).</a:t>
            </a:r>
          </a:p>
        </p:txBody>
      </p:sp>
      <p:graphicFrame>
        <p:nvGraphicFramePr>
          <p:cNvPr id="7" name="Tabela 15">
            <a:extLst>
              <a:ext uri="{FF2B5EF4-FFF2-40B4-BE49-F238E27FC236}">
                <a16:creationId xmlns:a16="http://schemas.microsoft.com/office/drawing/2014/main" id="{9E0D662E-4E81-4A3F-827C-8E34D603043C}"/>
              </a:ext>
            </a:extLst>
          </p:cNvPr>
          <p:cNvGraphicFramePr>
            <a:graphicFrameLocks noGrp="1"/>
          </p:cNvGraphicFramePr>
          <p:nvPr>
            <p:extLst>
              <p:ext uri="{D42A27DB-BD31-4B8C-83A1-F6EECF244321}">
                <p14:modId xmlns:p14="http://schemas.microsoft.com/office/powerpoint/2010/main" val="2090225939"/>
              </p:ext>
            </p:extLst>
          </p:nvPr>
        </p:nvGraphicFramePr>
        <p:xfrm>
          <a:off x="4079776" y="1628800"/>
          <a:ext cx="7560838" cy="4515124"/>
        </p:xfrm>
        <a:graphic>
          <a:graphicData uri="http://schemas.openxmlformats.org/drawingml/2006/table">
            <a:tbl>
              <a:tblPr firstRow="1" bandRow="1">
                <a:tableStyleId>{5C22544A-7EE6-4342-B048-85BDC9FD1C3A}</a:tableStyleId>
              </a:tblPr>
              <a:tblGrid>
                <a:gridCol w="1724326">
                  <a:extLst>
                    <a:ext uri="{9D8B030D-6E8A-4147-A177-3AD203B41FA5}">
                      <a16:colId xmlns:a16="http://schemas.microsoft.com/office/drawing/2014/main" val="2203656026"/>
                    </a:ext>
                  </a:extLst>
                </a:gridCol>
                <a:gridCol w="1945504">
                  <a:extLst>
                    <a:ext uri="{9D8B030D-6E8A-4147-A177-3AD203B41FA5}">
                      <a16:colId xmlns:a16="http://schemas.microsoft.com/office/drawing/2014/main" val="619460504"/>
                    </a:ext>
                  </a:extLst>
                </a:gridCol>
                <a:gridCol w="1945504">
                  <a:extLst>
                    <a:ext uri="{9D8B030D-6E8A-4147-A177-3AD203B41FA5}">
                      <a16:colId xmlns:a16="http://schemas.microsoft.com/office/drawing/2014/main" val="1301674343"/>
                    </a:ext>
                  </a:extLst>
                </a:gridCol>
                <a:gridCol w="1945504">
                  <a:extLst>
                    <a:ext uri="{9D8B030D-6E8A-4147-A177-3AD203B41FA5}">
                      <a16:colId xmlns:a16="http://schemas.microsoft.com/office/drawing/2014/main" val="4097215275"/>
                    </a:ext>
                  </a:extLst>
                </a:gridCol>
              </a:tblGrid>
              <a:tr h="1417038">
                <a:tc>
                  <a:txBody>
                    <a:bodyPr/>
                    <a:lstStyle/>
                    <a:p>
                      <a:pPr algn="ctr"/>
                      <a:r>
                        <a:rPr lang="pt-BR"/>
                        <a:t>número de elementos</a:t>
                      </a:r>
                    </a:p>
                  </a:txBody>
                  <a:tcPr/>
                </a:tc>
                <a:tc>
                  <a:txBody>
                    <a:bodyPr/>
                    <a:lstStyle/>
                    <a:p>
                      <a:pPr algn="ctr"/>
                      <a:r>
                        <a:rPr lang="pt-BR"/>
                        <a:t>vetor inicial com elementos aleatórios</a:t>
                      </a:r>
                    </a:p>
                  </a:txBody>
                  <a:tcPr/>
                </a:tc>
                <a:tc>
                  <a:txBody>
                    <a:bodyPr/>
                    <a:lstStyle/>
                    <a:p>
                      <a:pPr algn="ctr"/>
                      <a:r>
                        <a:rPr lang="pt-BR"/>
                        <a:t>vetor inicial com elementos ordenados de forma crescente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a:t>vetor inicial com elementos ordenados de forma decrescente</a:t>
                      </a:r>
                    </a:p>
                    <a:p>
                      <a:pPr algn="ctr"/>
                      <a:endParaRPr lang="pt-BR"/>
                    </a:p>
                  </a:txBody>
                  <a:tcPr/>
                </a:tc>
                <a:extLst>
                  <a:ext uri="{0D108BD9-81ED-4DB2-BD59-A6C34878D82A}">
                    <a16:rowId xmlns:a16="http://schemas.microsoft.com/office/drawing/2014/main" val="2836671139"/>
                  </a:ext>
                </a:extLst>
              </a:tr>
              <a:tr h="436012">
                <a:tc>
                  <a:txBody>
                    <a:bodyPr/>
                    <a:lstStyle/>
                    <a:p>
                      <a:pPr algn="ctr"/>
                      <a:r>
                        <a:rPr lang="pt-BR"/>
                        <a:t>10</a:t>
                      </a:r>
                    </a:p>
                  </a:txBody>
                  <a:tcPr/>
                </a:tc>
                <a:tc>
                  <a:txBody>
                    <a:bodyPr/>
                    <a:lstStyle/>
                    <a:p>
                      <a:pPr algn="ctr"/>
                      <a:r>
                        <a:rPr lang="pt-BR" b="1">
                          <a:solidFill>
                            <a:schemeClr val="accent1"/>
                          </a:solidFill>
                        </a:rPr>
                        <a:t>45</a:t>
                      </a: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754094357"/>
                  </a:ext>
                </a:extLst>
              </a:tr>
              <a:tr h="436012">
                <a:tc>
                  <a:txBody>
                    <a:bodyPr/>
                    <a:lstStyle/>
                    <a:p>
                      <a:pPr algn="ctr"/>
                      <a:r>
                        <a:rPr lang="pt-BR"/>
                        <a:t>20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2473424380"/>
                  </a:ext>
                </a:extLst>
              </a:tr>
              <a:tr h="436012">
                <a:tc>
                  <a:txBody>
                    <a:bodyPr/>
                    <a:lstStyle/>
                    <a:p>
                      <a:pPr algn="ctr"/>
                      <a:r>
                        <a:rPr lang="pt-BR"/>
                        <a:t>100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3397166697"/>
                  </a:ext>
                </a:extLst>
              </a:tr>
              <a:tr h="436012">
                <a:tc>
                  <a:txBody>
                    <a:bodyPr/>
                    <a:lstStyle/>
                    <a:p>
                      <a:pPr algn="ctr"/>
                      <a:r>
                        <a:rPr lang="pt-BR"/>
                        <a:t>200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2713162363"/>
                  </a:ext>
                </a:extLst>
              </a:tr>
              <a:tr h="436012">
                <a:tc>
                  <a:txBody>
                    <a:bodyPr/>
                    <a:lstStyle/>
                    <a:p>
                      <a:pPr algn="ctr"/>
                      <a:r>
                        <a:rPr lang="pt-BR"/>
                        <a:t>1000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114318901"/>
                  </a:ext>
                </a:extLst>
              </a:tr>
              <a:tr h="436012">
                <a:tc>
                  <a:txBody>
                    <a:bodyPr/>
                    <a:lstStyle/>
                    <a:p>
                      <a:pPr algn="ctr"/>
                      <a:r>
                        <a:rPr lang="pt-BR"/>
                        <a:t>2000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2021352324"/>
                  </a:ext>
                </a:extLst>
              </a:tr>
              <a:tr h="436012">
                <a:tc>
                  <a:txBody>
                    <a:bodyPr/>
                    <a:lstStyle/>
                    <a:p>
                      <a:pPr algn="ctr"/>
                      <a:r>
                        <a:rPr lang="pt-BR"/>
                        <a:t>10000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1697541729"/>
                  </a:ext>
                </a:extLst>
              </a:tr>
            </a:tbl>
          </a:graphicData>
        </a:graphic>
      </p:graphicFrame>
    </p:spTree>
    <p:extLst>
      <p:ext uri="{BB962C8B-B14F-4D97-AF65-F5344CB8AC3E}">
        <p14:creationId xmlns:p14="http://schemas.microsoft.com/office/powerpoint/2010/main" val="38040437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E4FE8349-543F-4C7C-A4EE-69FD5397A226}"/>
              </a:ext>
            </a:extLst>
          </p:cNvPr>
          <p:cNvSpPr>
            <a:spLocks noGrp="1"/>
          </p:cNvSpPr>
          <p:nvPr>
            <p:ph type="sldNum" sz="quarter" idx="12"/>
          </p:nvPr>
        </p:nvSpPr>
        <p:spPr/>
        <p:txBody>
          <a:bodyPr/>
          <a:lstStyle/>
          <a:p>
            <a:fld id="{68B8E45B-633E-9A4F-B2F6-031A690D222E}" type="slidenum">
              <a:rPr lang="pt-BR" sz="1400" b="1" smtClean="0"/>
              <a:pPr/>
              <a:t>4</a:t>
            </a:fld>
            <a:endParaRPr lang="pt-BR" sz="1400" b="1" dirty="0"/>
          </a:p>
        </p:txBody>
      </p:sp>
      <p:sp>
        <p:nvSpPr>
          <p:cNvPr id="5" name="Título 4">
            <a:extLst>
              <a:ext uri="{FF2B5EF4-FFF2-40B4-BE49-F238E27FC236}">
                <a16:creationId xmlns:a16="http://schemas.microsoft.com/office/drawing/2014/main" id="{4E4D8E90-9956-4581-AE8E-3D3EBC3C34C0}"/>
              </a:ext>
            </a:extLst>
          </p:cNvPr>
          <p:cNvSpPr>
            <a:spLocks noGrp="1"/>
          </p:cNvSpPr>
          <p:nvPr>
            <p:ph type="ctrTitle"/>
          </p:nvPr>
        </p:nvSpPr>
        <p:spPr/>
        <p:txBody>
          <a:bodyPr/>
          <a:lstStyle/>
          <a:p>
            <a:r>
              <a:rPr lang="pt-BR"/>
              <a:t>Exercício 2</a:t>
            </a:r>
          </a:p>
        </p:txBody>
      </p:sp>
      <p:sp>
        <p:nvSpPr>
          <p:cNvPr id="6" name="Espaço Reservado para Conteúdo 5">
            <a:extLst>
              <a:ext uri="{FF2B5EF4-FFF2-40B4-BE49-F238E27FC236}">
                <a16:creationId xmlns:a16="http://schemas.microsoft.com/office/drawing/2014/main" id="{6AE48B4F-10CD-4D80-98DF-60959F4253B1}"/>
              </a:ext>
            </a:extLst>
          </p:cNvPr>
          <p:cNvSpPr>
            <a:spLocks noGrp="1"/>
          </p:cNvSpPr>
          <p:nvPr>
            <p:ph sz="half" idx="2"/>
          </p:nvPr>
        </p:nvSpPr>
        <p:spPr>
          <a:xfrm>
            <a:off x="551385" y="1628800"/>
            <a:ext cx="3376263" cy="4032448"/>
          </a:xfrm>
        </p:spPr>
        <p:txBody>
          <a:bodyPr/>
          <a:lstStyle/>
          <a:p>
            <a:r>
              <a:rPr lang="pt-BR" sz="2400"/>
              <a:t>Altere o código do seu programa que usa a ordenação </a:t>
            </a:r>
            <a:r>
              <a:rPr lang="pt-BR" sz="2400" b="1"/>
              <a:t>bubble_sort_sentinela </a:t>
            </a:r>
            <a:r>
              <a:rPr lang="pt-BR" sz="2400"/>
              <a:t>de forma a preencher a tabela com a contagem de execuções do laço para cada um dos casos (veja que já preenchi o valor correspondente à execução com 10 elementos).</a:t>
            </a:r>
          </a:p>
        </p:txBody>
      </p:sp>
      <p:graphicFrame>
        <p:nvGraphicFramePr>
          <p:cNvPr id="7" name="Tabela 15">
            <a:extLst>
              <a:ext uri="{FF2B5EF4-FFF2-40B4-BE49-F238E27FC236}">
                <a16:creationId xmlns:a16="http://schemas.microsoft.com/office/drawing/2014/main" id="{9E0D662E-4E81-4A3F-827C-8E34D603043C}"/>
              </a:ext>
            </a:extLst>
          </p:cNvPr>
          <p:cNvGraphicFramePr>
            <a:graphicFrameLocks noGrp="1"/>
          </p:cNvGraphicFramePr>
          <p:nvPr/>
        </p:nvGraphicFramePr>
        <p:xfrm>
          <a:off x="4079776" y="1628800"/>
          <a:ext cx="7560838" cy="4515124"/>
        </p:xfrm>
        <a:graphic>
          <a:graphicData uri="http://schemas.openxmlformats.org/drawingml/2006/table">
            <a:tbl>
              <a:tblPr firstRow="1" bandRow="1">
                <a:tableStyleId>{5C22544A-7EE6-4342-B048-85BDC9FD1C3A}</a:tableStyleId>
              </a:tblPr>
              <a:tblGrid>
                <a:gridCol w="1724326">
                  <a:extLst>
                    <a:ext uri="{9D8B030D-6E8A-4147-A177-3AD203B41FA5}">
                      <a16:colId xmlns:a16="http://schemas.microsoft.com/office/drawing/2014/main" val="2203656026"/>
                    </a:ext>
                  </a:extLst>
                </a:gridCol>
                <a:gridCol w="1945504">
                  <a:extLst>
                    <a:ext uri="{9D8B030D-6E8A-4147-A177-3AD203B41FA5}">
                      <a16:colId xmlns:a16="http://schemas.microsoft.com/office/drawing/2014/main" val="619460504"/>
                    </a:ext>
                  </a:extLst>
                </a:gridCol>
                <a:gridCol w="1945504">
                  <a:extLst>
                    <a:ext uri="{9D8B030D-6E8A-4147-A177-3AD203B41FA5}">
                      <a16:colId xmlns:a16="http://schemas.microsoft.com/office/drawing/2014/main" val="1301674343"/>
                    </a:ext>
                  </a:extLst>
                </a:gridCol>
                <a:gridCol w="1945504">
                  <a:extLst>
                    <a:ext uri="{9D8B030D-6E8A-4147-A177-3AD203B41FA5}">
                      <a16:colId xmlns:a16="http://schemas.microsoft.com/office/drawing/2014/main" val="4097215275"/>
                    </a:ext>
                  </a:extLst>
                </a:gridCol>
              </a:tblGrid>
              <a:tr h="1417038">
                <a:tc>
                  <a:txBody>
                    <a:bodyPr/>
                    <a:lstStyle/>
                    <a:p>
                      <a:pPr algn="ctr"/>
                      <a:r>
                        <a:rPr lang="pt-BR"/>
                        <a:t>número de elementos</a:t>
                      </a:r>
                    </a:p>
                  </a:txBody>
                  <a:tcPr/>
                </a:tc>
                <a:tc>
                  <a:txBody>
                    <a:bodyPr/>
                    <a:lstStyle/>
                    <a:p>
                      <a:pPr algn="ctr"/>
                      <a:r>
                        <a:rPr lang="pt-BR"/>
                        <a:t>vetor inicial com elementos aleatórios</a:t>
                      </a:r>
                    </a:p>
                  </a:txBody>
                  <a:tcPr/>
                </a:tc>
                <a:tc>
                  <a:txBody>
                    <a:bodyPr/>
                    <a:lstStyle/>
                    <a:p>
                      <a:pPr algn="ctr"/>
                      <a:r>
                        <a:rPr lang="pt-BR"/>
                        <a:t>vetor inicial com elementos ordenados de forma crescente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a:t>vetor inicial com elementos ordenados de forma decrescente</a:t>
                      </a:r>
                    </a:p>
                    <a:p>
                      <a:pPr algn="ctr"/>
                      <a:endParaRPr lang="pt-BR"/>
                    </a:p>
                  </a:txBody>
                  <a:tcPr/>
                </a:tc>
                <a:extLst>
                  <a:ext uri="{0D108BD9-81ED-4DB2-BD59-A6C34878D82A}">
                    <a16:rowId xmlns:a16="http://schemas.microsoft.com/office/drawing/2014/main" val="2836671139"/>
                  </a:ext>
                </a:extLst>
              </a:tr>
              <a:tr h="436012">
                <a:tc>
                  <a:txBody>
                    <a:bodyPr/>
                    <a:lstStyle/>
                    <a:p>
                      <a:pPr algn="ctr"/>
                      <a:r>
                        <a:rPr lang="pt-BR"/>
                        <a:t>10</a:t>
                      </a:r>
                    </a:p>
                  </a:txBody>
                  <a:tcPr/>
                </a:tc>
                <a:tc>
                  <a:txBody>
                    <a:bodyPr/>
                    <a:lstStyle/>
                    <a:p>
                      <a:pPr algn="ctr"/>
                      <a:r>
                        <a:rPr lang="pt-BR" b="1">
                          <a:solidFill>
                            <a:schemeClr val="accent1"/>
                          </a:solidFill>
                        </a:rPr>
                        <a:t>45</a:t>
                      </a: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754094357"/>
                  </a:ext>
                </a:extLst>
              </a:tr>
              <a:tr h="436012">
                <a:tc>
                  <a:txBody>
                    <a:bodyPr/>
                    <a:lstStyle/>
                    <a:p>
                      <a:pPr algn="ctr"/>
                      <a:r>
                        <a:rPr lang="pt-BR"/>
                        <a:t>20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2473424380"/>
                  </a:ext>
                </a:extLst>
              </a:tr>
              <a:tr h="436012">
                <a:tc>
                  <a:txBody>
                    <a:bodyPr/>
                    <a:lstStyle/>
                    <a:p>
                      <a:pPr algn="ctr"/>
                      <a:r>
                        <a:rPr lang="pt-BR"/>
                        <a:t>100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3397166697"/>
                  </a:ext>
                </a:extLst>
              </a:tr>
              <a:tr h="436012">
                <a:tc>
                  <a:txBody>
                    <a:bodyPr/>
                    <a:lstStyle/>
                    <a:p>
                      <a:pPr algn="ctr"/>
                      <a:r>
                        <a:rPr lang="pt-BR"/>
                        <a:t>200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2713162363"/>
                  </a:ext>
                </a:extLst>
              </a:tr>
              <a:tr h="436012">
                <a:tc>
                  <a:txBody>
                    <a:bodyPr/>
                    <a:lstStyle/>
                    <a:p>
                      <a:pPr algn="ctr"/>
                      <a:r>
                        <a:rPr lang="pt-BR"/>
                        <a:t>1000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114318901"/>
                  </a:ext>
                </a:extLst>
              </a:tr>
              <a:tr h="436012">
                <a:tc>
                  <a:txBody>
                    <a:bodyPr/>
                    <a:lstStyle/>
                    <a:p>
                      <a:pPr algn="ctr"/>
                      <a:r>
                        <a:rPr lang="pt-BR"/>
                        <a:t>2000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2021352324"/>
                  </a:ext>
                </a:extLst>
              </a:tr>
              <a:tr h="436012">
                <a:tc>
                  <a:txBody>
                    <a:bodyPr/>
                    <a:lstStyle/>
                    <a:p>
                      <a:pPr algn="ctr"/>
                      <a:r>
                        <a:rPr lang="pt-BR"/>
                        <a:t>10000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1697541729"/>
                  </a:ext>
                </a:extLst>
              </a:tr>
            </a:tbl>
          </a:graphicData>
        </a:graphic>
      </p:graphicFrame>
    </p:spTree>
    <p:extLst>
      <p:ext uri="{BB962C8B-B14F-4D97-AF65-F5344CB8AC3E}">
        <p14:creationId xmlns:p14="http://schemas.microsoft.com/office/powerpoint/2010/main" val="29534666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E4FE8349-543F-4C7C-A4EE-69FD5397A226}"/>
              </a:ext>
            </a:extLst>
          </p:cNvPr>
          <p:cNvSpPr>
            <a:spLocks noGrp="1"/>
          </p:cNvSpPr>
          <p:nvPr>
            <p:ph type="sldNum" sz="quarter" idx="12"/>
          </p:nvPr>
        </p:nvSpPr>
        <p:spPr/>
        <p:txBody>
          <a:bodyPr/>
          <a:lstStyle/>
          <a:p>
            <a:fld id="{68B8E45B-633E-9A4F-B2F6-031A690D222E}" type="slidenum">
              <a:rPr lang="pt-BR" sz="1400" b="1" smtClean="0"/>
              <a:pPr/>
              <a:t>5</a:t>
            </a:fld>
            <a:endParaRPr lang="pt-BR" sz="1400" b="1" dirty="0"/>
          </a:p>
        </p:txBody>
      </p:sp>
      <p:sp>
        <p:nvSpPr>
          <p:cNvPr id="5" name="Título 4">
            <a:extLst>
              <a:ext uri="{FF2B5EF4-FFF2-40B4-BE49-F238E27FC236}">
                <a16:creationId xmlns:a16="http://schemas.microsoft.com/office/drawing/2014/main" id="{4E4D8E90-9956-4581-AE8E-3D3EBC3C34C0}"/>
              </a:ext>
            </a:extLst>
          </p:cNvPr>
          <p:cNvSpPr>
            <a:spLocks noGrp="1"/>
          </p:cNvSpPr>
          <p:nvPr>
            <p:ph type="ctrTitle"/>
          </p:nvPr>
        </p:nvSpPr>
        <p:spPr/>
        <p:txBody>
          <a:bodyPr/>
          <a:lstStyle/>
          <a:p>
            <a:r>
              <a:rPr lang="pt-BR"/>
              <a:t>Exercício 3</a:t>
            </a:r>
          </a:p>
        </p:txBody>
      </p:sp>
      <p:sp>
        <p:nvSpPr>
          <p:cNvPr id="6" name="Espaço Reservado para Conteúdo 5">
            <a:extLst>
              <a:ext uri="{FF2B5EF4-FFF2-40B4-BE49-F238E27FC236}">
                <a16:creationId xmlns:a16="http://schemas.microsoft.com/office/drawing/2014/main" id="{6AE48B4F-10CD-4D80-98DF-60959F4253B1}"/>
              </a:ext>
            </a:extLst>
          </p:cNvPr>
          <p:cNvSpPr>
            <a:spLocks noGrp="1"/>
          </p:cNvSpPr>
          <p:nvPr>
            <p:ph sz="half" idx="2"/>
          </p:nvPr>
        </p:nvSpPr>
        <p:spPr>
          <a:xfrm>
            <a:off x="551385" y="1628800"/>
            <a:ext cx="3376263" cy="4032448"/>
          </a:xfrm>
        </p:spPr>
        <p:txBody>
          <a:bodyPr/>
          <a:lstStyle/>
          <a:p>
            <a:r>
              <a:rPr lang="pt-BR" sz="2400"/>
              <a:t>Desenvolva um programa para conseguir preencher a tabela com a contagem de execuções do laço da função </a:t>
            </a:r>
            <a:r>
              <a:rPr lang="pt-BR" sz="2400" b="1"/>
              <a:t>de ordenação por seleção</a:t>
            </a:r>
            <a:r>
              <a:rPr lang="pt-BR" sz="2400"/>
              <a:t> para cada um dos casos.</a:t>
            </a:r>
          </a:p>
        </p:txBody>
      </p:sp>
      <p:graphicFrame>
        <p:nvGraphicFramePr>
          <p:cNvPr id="7" name="Tabela 15">
            <a:extLst>
              <a:ext uri="{FF2B5EF4-FFF2-40B4-BE49-F238E27FC236}">
                <a16:creationId xmlns:a16="http://schemas.microsoft.com/office/drawing/2014/main" id="{9E0D662E-4E81-4A3F-827C-8E34D603043C}"/>
              </a:ext>
            </a:extLst>
          </p:cNvPr>
          <p:cNvGraphicFramePr>
            <a:graphicFrameLocks noGrp="1"/>
          </p:cNvGraphicFramePr>
          <p:nvPr>
            <p:extLst>
              <p:ext uri="{D42A27DB-BD31-4B8C-83A1-F6EECF244321}">
                <p14:modId xmlns:p14="http://schemas.microsoft.com/office/powerpoint/2010/main" val="989657938"/>
              </p:ext>
            </p:extLst>
          </p:nvPr>
        </p:nvGraphicFramePr>
        <p:xfrm>
          <a:off x="4079776" y="1628800"/>
          <a:ext cx="7560838" cy="4515124"/>
        </p:xfrm>
        <a:graphic>
          <a:graphicData uri="http://schemas.openxmlformats.org/drawingml/2006/table">
            <a:tbl>
              <a:tblPr firstRow="1" bandRow="1">
                <a:tableStyleId>{5C22544A-7EE6-4342-B048-85BDC9FD1C3A}</a:tableStyleId>
              </a:tblPr>
              <a:tblGrid>
                <a:gridCol w="1724326">
                  <a:extLst>
                    <a:ext uri="{9D8B030D-6E8A-4147-A177-3AD203B41FA5}">
                      <a16:colId xmlns:a16="http://schemas.microsoft.com/office/drawing/2014/main" val="2203656026"/>
                    </a:ext>
                  </a:extLst>
                </a:gridCol>
                <a:gridCol w="1945504">
                  <a:extLst>
                    <a:ext uri="{9D8B030D-6E8A-4147-A177-3AD203B41FA5}">
                      <a16:colId xmlns:a16="http://schemas.microsoft.com/office/drawing/2014/main" val="619460504"/>
                    </a:ext>
                  </a:extLst>
                </a:gridCol>
                <a:gridCol w="1945504">
                  <a:extLst>
                    <a:ext uri="{9D8B030D-6E8A-4147-A177-3AD203B41FA5}">
                      <a16:colId xmlns:a16="http://schemas.microsoft.com/office/drawing/2014/main" val="1301674343"/>
                    </a:ext>
                  </a:extLst>
                </a:gridCol>
                <a:gridCol w="1945504">
                  <a:extLst>
                    <a:ext uri="{9D8B030D-6E8A-4147-A177-3AD203B41FA5}">
                      <a16:colId xmlns:a16="http://schemas.microsoft.com/office/drawing/2014/main" val="4097215275"/>
                    </a:ext>
                  </a:extLst>
                </a:gridCol>
              </a:tblGrid>
              <a:tr h="1417038">
                <a:tc>
                  <a:txBody>
                    <a:bodyPr/>
                    <a:lstStyle/>
                    <a:p>
                      <a:pPr algn="ctr"/>
                      <a:r>
                        <a:rPr lang="pt-BR"/>
                        <a:t>número de elementos</a:t>
                      </a:r>
                    </a:p>
                  </a:txBody>
                  <a:tcPr/>
                </a:tc>
                <a:tc>
                  <a:txBody>
                    <a:bodyPr/>
                    <a:lstStyle/>
                    <a:p>
                      <a:pPr algn="ctr"/>
                      <a:r>
                        <a:rPr lang="pt-BR"/>
                        <a:t>vetor inicial com elementos aleatórios</a:t>
                      </a:r>
                    </a:p>
                  </a:txBody>
                  <a:tcPr/>
                </a:tc>
                <a:tc>
                  <a:txBody>
                    <a:bodyPr/>
                    <a:lstStyle/>
                    <a:p>
                      <a:pPr algn="ctr"/>
                      <a:r>
                        <a:rPr lang="pt-BR"/>
                        <a:t>vetor inicial com elementos ordenados de forma crescente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a:t>vetor inicial com elementos ordenados de forma decrescente</a:t>
                      </a:r>
                    </a:p>
                    <a:p>
                      <a:pPr algn="ctr"/>
                      <a:endParaRPr lang="pt-BR"/>
                    </a:p>
                  </a:txBody>
                  <a:tcPr/>
                </a:tc>
                <a:extLst>
                  <a:ext uri="{0D108BD9-81ED-4DB2-BD59-A6C34878D82A}">
                    <a16:rowId xmlns:a16="http://schemas.microsoft.com/office/drawing/2014/main" val="2836671139"/>
                  </a:ext>
                </a:extLst>
              </a:tr>
              <a:tr h="436012">
                <a:tc>
                  <a:txBody>
                    <a:bodyPr/>
                    <a:lstStyle/>
                    <a:p>
                      <a:pPr algn="ctr"/>
                      <a:r>
                        <a:rPr lang="pt-BR"/>
                        <a:t>10</a:t>
                      </a:r>
                    </a:p>
                  </a:txBody>
                  <a:tcPr/>
                </a:tc>
                <a:tc>
                  <a:txBody>
                    <a:bodyPr/>
                    <a:lstStyle/>
                    <a:p>
                      <a:pPr algn="ctr"/>
                      <a:endParaRPr lang="pt-BR" b="1">
                        <a:solidFill>
                          <a:schemeClr val="accent1"/>
                        </a:solidFill>
                      </a:endParaRP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754094357"/>
                  </a:ext>
                </a:extLst>
              </a:tr>
              <a:tr h="436012">
                <a:tc>
                  <a:txBody>
                    <a:bodyPr/>
                    <a:lstStyle/>
                    <a:p>
                      <a:pPr algn="ctr"/>
                      <a:r>
                        <a:rPr lang="pt-BR"/>
                        <a:t>20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2473424380"/>
                  </a:ext>
                </a:extLst>
              </a:tr>
              <a:tr h="436012">
                <a:tc>
                  <a:txBody>
                    <a:bodyPr/>
                    <a:lstStyle/>
                    <a:p>
                      <a:pPr algn="ctr"/>
                      <a:r>
                        <a:rPr lang="pt-BR"/>
                        <a:t>100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3397166697"/>
                  </a:ext>
                </a:extLst>
              </a:tr>
              <a:tr h="436012">
                <a:tc>
                  <a:txBody>
                    <a:bodyPr/>
                    <a:lstStyle/>
                    <a:p>
                      <a:pPr algn="ctr"/>
                      <a:r>
                        <a:rPr lang="pt-BR"/>
                        <a:t>200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2713162363"/>
                  </a:ext>
                </a:extLst>
              </a:tr>
              <a:tr h="436012">
                <a:tc>
                  <a:txBody>
                    <a:bodyPr/>
                    <a:lstStyle/>
                    <a:p>
                      <a:pPr algn="ctr"/>
                      <a:r>
                        <a:rPr lang="pt-BR"/>
                        <a:t>1000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114318901"/>
                  </a:ext>
                </a:extLst>
              </a:tr>
              <a:tr h="436012">
                <a:tc>
                  <a:txBody>
                    <a:bodyPr/>
                    <a:lstStyle/>
                    <a:p>
                      <a:pPr algn="ctr"/>
                      <a:r>
                        <a:rPr lang="pt-BR"/>
                        <a:t>2000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2021352324"/>
                  </a:ext>
                </a:extLst>
              </a:tr>
              <a:tr h="436012">
                <a:tc>
                  <a:txBody>
                    <a:bodyPr/>
                    <a:lstStyle/>
                    <a:p>
                      <a:pPr algn="ctr"/>
                      <a:r>
                        <a:rPr lang="pt-BR"/>
                        <a:t>10000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1697541729"/>
                  </a:ext>
                </a:extLst>
              </a:tr>
            </a:tbl>
          </a:graphicData>
        </a:graphic>
      </p:graphicFrame>
    </p:spTree>
    <p:extLst>
      <p:ext uri="{BB962C8B-B14F-4D97-AF65-F5344CB8AC3E}">
        <p14:creationId xmlns:p14="http://schemas.microsoft.com/office/powerpoint/2010/main" val="21212219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E4FE8349-543F-4C7C-A4EE-69FD5397A226}"/>
              </a:ext>
            </a:extLst>
          </p:cNvPr>
          <p:cNvSpPr>
            <a:spLocks noGrp="1"/>
          </p:cNvSpPr>
          <p:nvPr>
            <p:ph type="sldNum" sz="quarter" idx="12"/>
          </p:nvPr>
        </p:nvSpPr>
        <p:spPr/>
        <p:txBody>
          <a:bodyPr/>
          <a:lstStyle/>
          <a:p>
            <a:fld id="{68B8E45B-633E-9A4F-B2F6-031A690D222E}" type="slidenum">
              <a:rPr lang="pt-BR" sz="1400" b="1" smtClean="0"/>
              <a:pPr/>
              <a:t>6</a:t>
            </a:fld>
            <a:endParaRPr lang="pt-BR" sz="1400" b="1" dirty="0"/>
          </a:p>
        </p:txBody>
      </p:sp>
      <p:sp>
        <p:nvSpPr>
          <p:cNvPr id="5" name="Título 4">
            <a:extLst>
              <a:ext uri="{FF2B5EF4-FFF2-40B4-BE49-F238E27FC236}">
                <a16:creationId xmlns:a16="http://schemas.microsoft.com/office/drawing/2014/main" id="{4E4D8E90-9956-4581-AE8E-3D3EBC3C34C0}"/>
              </a:ext>
            </a:extLst>
          </p:cNvPr>
          <p:cNvSpPr>
            <a:spLocks noGrp="1"/>
          </p:cNvSpPr>
          <p:nvPr>
            <p:ph type="ctrTitle"/>
          </p:nvPr>
        </p:nvSpPr>
        <p:spPr/>
        <p:txBody>
          <a:bodyPr/>
          <a:lstStyle/>
          <a:p>
            <a:r>
              <a:rPr lang="pt-BR"/>
              <a:t>Exercício 4</a:t>
            </a:r>
          </a:p>
        </p:txBody>
      </p:sp>
      <p:sp>
        <p:nvSpPr>
          <p:cNvPr id="6" name="Espaço Reservado para Conteúdo 5">
            <a:extLst>
              <a:ext uri="{FF2B5EF4-FFF2-40B4-BE49-F238E27FC236}">
                <a16:creationId xmlns:a16="http://schemas.microsoft.com/office/drawing/2014/main" id="{6AE48B4F-10CD-4D80-98DF-60959F4253B1}"/>
              </a:ext>
            </a:extLst>
          </p:cNvPr>
          <p:cNvSpPr>
            <a:spLocks noGrp="1"/>
          </p:cNvSpPr>
          <p:nvPr>
            <p:ph sz="half" idx="2"/>
          </p:nvPr>
        </p:nvSpPr>
        <p:spPr>
          <a:xfrm>
            <a:off x="551385" y="1628800"/>
            <a:ext cx="3376263" cy="4032448"/>
          </a:xfrm>
        </p:spPr>
        <p:txBody>
          <a:bodyPr/>
          <a:lstStyle/>
          <a:p>
            <a:r>
              <a:rPr lang="pt-BR" sz="2400"/>
              <a:t>Desenvolva um programa para conseguir preencher a tabela com a contagem de execuções do laço da função </a:t>
            </a:r>
            <a:r>
              <a:rPr lang="pt-BR" sz="2400" b="1"/>
              <a:t>de ordenação por inserção</a:t>
            </a:r>
            <a:r>
              <a:rPr lang="pt-BR" sz="2400"/>
              <a:t> para cada um dos casos.</a:t>
            </a:r>
          </a:p>
        </p:txBody>
      </p:sp>
      <p:graphicFrame>
        <p:nvGraphicFramePr>
          <p:cNvPr id="7" name="Tabela 15">
            <a:extLst>
              <a:ext uri="{FF2B5EF4-FFF2-40B4-BE49-F238E27FC236}">
                <a16:creationId xmlns:a16="http://schemas.microsoft.com/office/drawing/2014/main" id="{9E0D662E-4E81-4A3F-827C-8E34D603043C}"/>
              </a:ext>
            </a:extLst>
          </p:cNvPr>
          <p:cNvGraphicFramePr>
            <a:graphicFrameLocks noGrp="1"/>
          </p:cNvGraphicFramePr>
          <p:nvPr/>
        </p:nvGraphicFramePr>
        <p:xfrm>
          <a:off x="4079776" y="1628800"/>
          <a:ext cx="7560838" cy="4515124"/>
        </p:xfrm>
        <a:graphic>
          <a:graphicData uri="http://schemas.openxmlformats.org/drawingml/2006/table">
            <a:tbl>
              <a:tblPr firstRow="1" bandRow="1">
                <a:tableStyleId>{5C22544A-7EE6-4342-B048-85BDC9FD1C3A}</a:tableStyleId>
              </a:tblPr>
              <a:tblGrid>
                <a:gridCol w="1724326">
                  <a:extLst>
                    <a:ext uri="{9D8B030D-6E8A-4147-A177-3AD203B41FA5}">
                      <a16:colId xmlns:a16="http://schemas.microsoft.com/office/drawing/2014/main" val="2203656026"/>
                    </a:ext>
                  </a:extLst>
                </a:gridCol>
                <a:gridCol w="1945504">
                  <a:extLst>
                    <a:ext uri="{9D8B030D-6E8A-4147-A177-3AD203B41FA5}">
                      <a16:colId xmlns:a16="http://schemas.microsoft.com/office/drawing/2014/main" val="619460504"/>
                    </a:ext>
                  </a:extLst>
                </a:gridCol>
                <a:gridCol w="1945504">
                  <a:extLst>
                    <a:ext uri="{9D8B030D-6E8A-4147-A177-3AD203B41FA5}">
                      <a16:colId xmlns:a16="http://schemas.microsoft.com/office/drawing/2014/main" val="1301674343"/>
                    </a:ext>
                  </a:extLst>
                </a:gridCol>
                <a:gridCol w="1945504">
                  <a:extLst>
                    <a:ext uri="{9D8B030D-6E8A-4147-A177-3AD203B41FA5}">
                      <a16:colId xmlns:a16="http://schemas.microsoft.com/office/drawing/2014/main" val="4097215275"/>
                    </a:ext>
                  </a:extLst>
                </a:gridCol>
              </a:tblGrid>
              <a:tr h="1417038">
                <a:tc>
                  <a:txBody>
                    <a:bodyPr/>
                    <a:lstStyle/>
                    <a:p>
                      <a:pPr algn="ctr"/>
                      <a:r>
                        <a:rPr lang="pt-BR"/>
                        <a:t>número de elementos</a:t>
                      </a:r>
                    </a:p>
                  </a:txBody>
                  <a:tcPr/>
                </a:tc>
                <a:tc>
                  <a:txBody>
                    <a:bodyPr/>
                    <a:lstStyle/>
                    <a:p>
                      <a:pPr algn="ctr"/>
                      <a:r>
                        <a:rPr lang="pt-BR"/>
                        <a:t>vetor inicial com elementos aleatórios</a:t>
                      </a:r>
                    </a:p>
                  </a:txBody>
                  <a:tcPr/>
                </a:tc>
                <a:tc>
                  <a:txBody>
                    <a:bodyPr/>
                    <a:lstStyle/>
                    <a:p>
                      <a:pPr algn="ctr"/>
                      <a:r>
                        <a:rPr lang="pt-BR"/>
                        <a:t>vetor inicial com elementos ordenados de forma crescente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a:t>vetor inicial com elementos ordenados de forma decrescente</a:t>
                      </a:r>
                    </a:p>
                    <a:p>
                      <a:pPr algn="ctr"/>
                      <a:endParaRPr lang="pt-BR"/>
                    </a:p>
                  </a:txBody>
                  <a:tcPr/>
                </a:tc>
                <a:extLst>
                  <a:ext uri="{0D108BD9-81ED-4DB2-BD59-A6C34878D82A}">
                    <a16:rowId xmlns:a16="http://schemas.microsoft.com/office/drawing/2014/main" val="2836671139"/>
                  </a:ext>
                </a:extLst>
              </a:tr>
              <a:tr h="436012">
                <a:tc>
                  <a:txBody>
                    <a:bodyPr/>
                    <a:lstStyle/>
                    <a:p>
                      <a:pPr algn="ctr"/>
                      <a:r>
                        <a:rPr lang="pt-BR"/>
                        <a:t>10</a:t>
                      </a:r>
                    </a:p>
                  </a:txBody>
                  <a:tcPr/>
                </a:tc>
                <a:tc>
                  <a:txBody>
                    <a:bodyPr/>
                    <a:lstStyle/>
                    <a:p>
                      <a:pPr algn="ctr"/>
                      <a:endParaRPr lang="pt-BR" b="1">
                        <a:solidFill>
                          <a:schemeClr val="accent1"/>
                        </a:solidFill>
                      </a:endParaRP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754094357"/>
                  </a:ext>
                </a:extLst>
              </a:tr>
              <a:tr h="436012">
                <a:tc>
                  <a:txBody>
                    <a:bodyPr/>
                    <a:lstStyle/>
                    <a:p>
                      <a:pPr algn="ctr"/>
                      <a:r>
                        <a:rPr lang="pt-BR"/>
                        <a:t>20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2473424380"/>
                  </a:ext>
                </a:extLst>
              </a:tr>
              <a:tr h="436012">
                <a:tc>
                  <a:txBody>
                    <a:bodyPr/>
                    <a:lstStyle/>
                    <a:p>
                      <a:pPr algn="ctr"/>
                      <a:r>
                        <a:rPr lang="pt-BR"/>
                        <a:t>100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3397166697"/>
                  </a:ext>
                </a:extLst>
              </a:tr>
              <a:tr h="436012">
                <a:tc>
                  <a:txBody>
                    <a:bodyPr/>
                    <a:lstStyle/>
                    <a:p>
                      <a:pPr algn="ctr"/>
                      <a:r>
                        <a:rPr lang="pt-BR"/>
                        <a:t>200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2713162363"/>
                  </a:ext>
                </a:extLst>
              </a:tr>
              <a:tr h="436012">
                <a:tc>
                  <a:txBody>
                    <a:bodyPr/>
                    <a:lstStyle/>
                    <a:p>
                      <a:pPr algn="ctr"/>
                      <a:r>
                        <a:rPr lang="pt-BR"/>
                        <a:t>1000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114318901"/>
                  </a:ext>
                </a:extLst>
              </a:tr>
              <a:tr h="436012">
                <a:tc>
                  <a:txBody>
                    <a:bodyPr/>
                    <a:lstStyle/>
                    <a:p>
                      <a:pPr algn="ctr"/>
                      <a:r>
                        <a:rPr lang="pt-BR"/>
                        <a:t>2000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2021352324"/>
                  </a:ext>
                </a:extLst>
              </a:tr>
              <a:tr h="436012">
                <a:tc>
                  <a:txBody>
                    <a:bodyPr/>
                    <a:lstStyle/>
                    <a:p>
                      <a:pPr algn="ctr"/>
                      <a:r>
                        <a:rPr lang="pt-BR"/>
                        <a:t>10000</a:t>
                      </a:r>
                    </a:p>
                  </a:txBody>
                  <a:tcPr/>
                </a:tc>
                <a:tc>
                  <a:txBody>
                    <a:bodyPr/>
                    <a:lstStyle/>
                    <a:p>
                      <a:pPr algn="ctr"/>
                      <a:endParaRPr lang="pt-BR"/>
                    </a:p>
                  </a:txBody>
                  <a:tcPr/>
                </a:tc>
                <a:tc>
                  <a:txBody>
                    <a:bodyPr/>
                    <a:lstStyle/>
                    <a:p>
                      <a:pPr algn="ctr"/>
                      <a:endParaRPr lang="pt-BR"/>
                    </a:p>
                  </a:txBody>
                  <a:tcPr/>
                </a:tc>
                <a:tc>
                  <a:txBody>
                    <a:bodyPr/>
                    <a:lstStyle/>
                    <a:p>
                      <a:pPr algn="ctr"/>
                      <a:endParaRPr lang="pt-BR"/>
                    </a:p>
                  </a:txBody>
                  <a:tcPr/>
                </a:tc>
                <a:extLst>
                  <a:ext uri="{0D108BD9-81ED-4DB2-BD59-A6C34878D82A}">
                    <a16:rowId xmlns:a16="http://schemas.microsoft.com/office/drawing/2014/main" val="1697541729"/>
                  </a:ext>
                </a:extLst>
              </a:tr>
            </a:tbl>
          </a:graphicData>
        </a:graphic>
      </p:graphicFrame>
    </p:spTree>
    <p:extLst>
      <p:ext uri="{BB962C8B-B14F-4D97-AF65-F5344CB8AC3E}">
        <p14:creationId xmlns:p14="http://schemas.microsoft.com/office/powerpoint/2010/main" val="8639769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Número de Slide 1">
            <a:extLst>
              <a:ext uri="{FF2B5EF4-FFF2-40B4-BE49-F238E27FC236}">
                <a16:creationId xmlns:a16="http://schemas.microsoft.com/office/drawing/2014/main" id="{C421FE1E-FC54-4ECD-9348-9EEBD6ED09EA}"/>
              </a:ext>
            </a:extLst>
          </p:cNvPr>
          <p:cNvSpPr>
            <a:spLocks noGrp="1"/>
          </p:cNvSpPr>
          <p:nvPr>
            <p:ph type="sldNum" sz="quarter" idx="12"/>
          </p:nvPr>
        </p:nvSpPr>
        <p:spPr/>
        <p:txBody>
          <a:bodyPr/>
          <a:lstStyle/>
          <a:p>
            <a:fld id="{68B8E45B-633E-9A4F-B2F6-031A690D222E}" type="slidenum">
              <a:rPr lang="pt-BR" sz="1400" b="1" smtClean="0">
                <a:solidFill>
                  <a:schemeClr val="tx1">
                    <a:lumMod val="65000"/>
                    <a:lumOff val="35000"/>
                  </a:schemeClr>
                </a:solidFill>
              </a:rPr>
              <a:pPr/>
              <a:t>7</a:t>
            </a:fld>
            <a:endParaRPr lang="pt-BR" sz="1400" b="1" dirty="0">
              <a:solidFill>
                <a:schemeClr val="tx1">
                  <a:lumMod val="65000"/>
                  <a:lumOff val="35000"/>
                </a:schemeClr>
              </a:solidFill>
            </a:endParaRPr>
          </a:p>
        </p:txBody>
      </p:sp>
      <p:sp>
        <p:nvSpPr>
          <p:cNvPr id="3" name="Título 2">
            <a:extLst>
              <a:ext uri="{FF2B5EF4-FFF2-40B4-BE49-F238E27FC236}">
                <a16:creationId xmlns:a16="http://schemas.microsoft.com/office/drawing/2014/main" id="{5456FDEC-C9A1-4C90-845E-63F3CDE94AE5}"/>
              </a:ext>
            </a:extLst>
          </p:cNvPr>
          <p:cNvSpPr>
            <a:spLocks noGrp="1"/>
          </p:cNvSpPr>
          <p:nvPr>
            <p:ph type="ctrTitle"/>
          </p:nvPr>
        </p:nvSpPr>
        <p:spPr/>
        <p:txBody>
          <a:bodyPr/>
          <a:lstStyle/>
          <a:p>
            <a:r>
              <a:rPr lang="pt-BR"/>
              <a:t>Exercício 5</a:t>
            </a:r>
          </a:p>
        </p:txBody>
      </p:sp>
      <p:sp>
        <p:nvSpPr>
          <p:cNvPr id="4" name="Espaço Reservado para Conteúdo 3">
            <a:extLst>
              <a:ext uri="{FF2B5EF4-FFF2-40B4-BE49-F238E27FC236}">
                <a16:creationId xmlns:a16="http://schemas.microsoft.com/office/drawing/2014/main" id="{5D7B004E-9EE5-4703-AF53-AEABDF779BEC}"/>
              </a:ext>
            </a:extLst>
          </p:cNvPr>
          <p:cNvSpPr>
            <a:spLocks noGrp="1"/>
          </p:cNvSpPr>
          <p:nvPr>
            <p:ph sz="half" idx="2"/>
          </p:nvPr>
        </p:nvSpPr>
        <p:spPr>
          <a:xfrm>
            <a:off x="1065784" y="1628800"/>
            <a:ext cx="5269452" cy="700087"/>
          </a:xfrm>
        </p:spPr>
        <p:txBody>
          <a:bodyPr/>
          <a:lstStyle/>
          <a:p>
            <a:r>
              <a:rPr lang="pt-BR" sz="1600"/>
              <a:t>Vamos criar gráficos com os dados obtidos. Suponha que, para um determinado algoritmo XYZ tenhamos obtido os seguintes dados:</a:t>
            </a:r>
          </a:p>
        </p:txBody>
      </p:sp>
      <p:graphicFrame>
        <p:nvGraphicFramePr>
          <p:cNvPr id="8" name="Tabela 15">
            <a:extLst>
              <a:ext uri="{FF2B5EF4-FFF2-40B4-BE49-F238E27FC236}">
                <a16:creationId xmlns:a16="http://schemas.microsoft.com/office/drawing/2014/main" id="{939B213F-CDE0-415C-9084-7BA5A8A310C7}"/>
              </a:ext>
            </a:extLst>
          </p:cNvPr>
          <p:cNvGraphicFramePr>
            <a:graphicFrameLocks noGrp="1"/>
          </p:cNvGraphicFramePr>
          <p:nvPr>
            <p:extLst>
              <p:ext uri="{D42A27DB-BD31-4B8C-83A1-F6EECF244321}">
                <p14:modId xmlns:p14="http://schemas.microsoft.com/office/powerpoint/2010/main" val="311970393"/>
              </p:ext>
            </p:extLst>
          </p:nvPr>
        </p:nvGraphicFramePr>
        <p:xfrm>
          <a:off x="1078652" y="2407436"/>
          <a:ext cx="5256584" cy="4207566"/>
        </p:xfrm>
        <a:graphic>
          <a:graphicData uri="http://schemas.openxmlformats.org/drawingml/2006/table">
            <a:tbl>
              <a:tblPr firstRow="1" bandRow="1">
                <a:tableStyleId>{5C22544A-7EE6-4342-B048-85BDC9FD1C3A}</a:tableStyleId>
              </a:tblPr>
              <a:tblGrid>
                <a:gridCol w="1357808">
                  <a:extLst>
                    <a:ext uri="{9D8B030D-6E8A-4147-A177-3AD203B41FA5}">
                      <a16:colId xmlns:a16="http://schemas.microsoft.com/office/drawing/2014/main" val="2203656026"/>
                    </a:ext>
                  </a:extLst>
                </a:gridCol>
                <a:gridCol w="1224136">
                  <a:extLst>
                    <a:ext uri="{9D8B030D-6E8A-4147-A177-3AD203B41FA5}">
                      <a16:colId xmlns:a16="http://schemas.microsoft.com/office/drawing/2014/main" val="619460504"/>
                    </a:ext>
                  </a:extLst>
                </a:gridCol>
                <a:gridCol w="1512168">
                  <a:extLst>
                    <a:ext uri="{9D8B030D-6E8A-4147-A177-3AD203B41FA5}">
                      <a16:colId xmlns:a16="http://schemas.microsoft.com/office/drawing/2014/main" val="1301674343"/>
                    </a:ext>
                  </a:extLst>
                </a:gridCol>
                <a:gridCol w="1162472">
                  <a:extLst>
                    <a:ext uri="{9D8B030D-6E8A-4147-A177-3AD203B41FA5}">
                      <a16:colId xmlns:a16="http://schemas.microsoft.com/office/drawing/2014/main" val="4097215275"/>
                    </a:ext>
                  </a:extLst>
                </a:gridCol>
              </a:tblGrid>
              <a:tr h="1217639">
                <a:tc>
                  <a:txBody>
                    <a:bodyPr/>
                    <a:lstStyle/>
                    <a:p>
                      <a:pPr algn="ctr"/>
                      <a:r>
                        <a:rPr lang="pt-BR" sz="1400"/>
                        <a:t>número de elementos</a:t>
                      </a:r>
                    </a:p>
                  </a:txBody>
                  <a:tcPr/>
                </a:tc>
                <a:tc>
                  <a:txBody>
                    <a:bodyPr/>
                    <a:lstStyle/>
                    <a:p>
                      <a:pPr algn="ctr"/>
                      <a:r>
                        <a:rPr lang="pt-BR" sz="1400"/>
                        <a:t>vetor inicial com elementos aleatórios</a:t>
                      </a:r>
                    </a:p>
                  </a:txBody>
                  <a:tcPr/>
                </a:tc>
                <a:tc>
                  <a:txBody>
                    <a:bodyPr/>
                    <a:lstStyle/>
                    <a:p>
                      <a:pPr algn="ctr"/>
                      <a:r>
                        <a:rPr lang="pt-BR" sz="1400"/>
                        <a:t>vetor inicial com elementos ordenados de forma crescente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a:t>vetor inicial com elementos ordenados de forma decrescente</a:t>
                      </a:r>
                    </a:p>
                    <a:p>
                      <a:pPr algn="ctr"/>
                      <a:endParaRPr lang="pt-BR" sz="1400"/>
                    </a:p>
                  </a:txBody>
                  <a:tcPr/>
                </a:tc>
                <a:extLst>
                  <a:ext uri="{0D108BD9-81ED-4DB2-BD59-A6C34878D82A}">
                    <a16:rowId xmlns:a16="http://schemas.microsoft.com/office/drawing/2014/main" val="2836671139"/>
                  </a:ext>
                </a:extLst>
              </a:tr>
              <a:tr h="374658">
                <a:tc>
                  <a:txBody>
                    <a:bodyPr/>
                    <a:lstStyle/>
                    <a:p>
                      <a:pPr algn="ctr"/>
                      <a:r>
                        <a:rPr lang="pt-BR" sz="1400"/>
                        <a:t>10</a:t>
                      </a:r>
                    </a:p>
                  </a:txBody>
                  <a:tcPr/>
                </a:tc>
                <a:tc>
                  <a:txBody>
                    <a:bodyPr/>
                    <a:lstStyle/>
                    <a:p>
                      <a:pPr algn="ctr"/>
                      <a:r>
                        <a:rPr lang="pt-BR" sz="1400" b="0">
                          <a:solidFill>
                            <a:schemeClr val="tx1"/>
                          </a:solidFill>
                        </a:rPr>
                        <a:t>20</a:t>
                      </a:r>
                    </a:p>
                  </a:txBody>
                  <a:tcPr/>
                </a:tc>
                <a:tc>
                  <a:txBody>
                    <a:bodyPr/>
                    <a:lstStyle/>
                    <a:p>
                      <a:pPr algn="ctr"/>
                      <a:r>
                        <a:rPr lang="pt-BR" sz="1400"/>
                        <a:t>30</a:t>
                      </a:r>
                    </a:p>
                  </a:txBody>
                  <a:tcPr/>
                </a:tc>
                <a:tc>
                  <a:txBody>
                    <a:bodyPr/>
                    <a:lstStyle/>
                    <a:p>
                      <a:pPr algn="ctr"/>
                      <a:r>
                        <a:rPr lang="pt-BR" sz="1400"/>
                        <a:t>1</a:t>
                      </a:r>
                    </a:p>
                  </a:txBody>
                  <a:tcPr/>
                </a:tc>
                <a:extLst>
                  <a:ext uri="{0D108BD9-81ED-4DB2-BD59-A6C34878D82A}">
                    <a16:rowId xmlns:a16="http://schemas.microsoft.com/office/drawing/2014/main" val="754094357"/>
                  </a:ext>
                </a:extLst>
              </a:tr>
              <a:tr h="374658">
                <a:tc>
                  <a:txBody>
                    <a:bodyPr/>
                    <a:lstStyle/>
                    <a:p>
                      <a:pPr algn="ctr"/>
                      <a:r>
                        <a:rPr lang="pt-BR" sz="1400"/>
                        <a:t>20</a:t>
                      </a:r>
                    </a:p>
                  </a:txBody>
                  <a:tcPr/>
                </a:tc>
                <a:tc>
                  <a:txBody>
                    <a:bodyPr/>
                    <a:lstStyle/>
                    <a:p>
                      <a:pPr algn="ctr"/>
                      <a:r>
                        <a:rPr lang="pt-BR" sz="1400"/>
                        <a:t>40</a:t>
                      </a:r>
                    </a:p>
                  </a:txBody>
                  <a:tcPr/>
                </a:tc>
                <a:tc>
                  <a:txBody>
                    <a:bodyPr/>
                    <a:lstStyle/>
                    <a:p>
                      <a:pPr algn="ctr"/>
                      <a:r>
                        <a:rPr lang="pt-BR" sz="1400"/>
                        <a:t>45</a:t>
                      </a:r>
                    </a:p>
                  </a:txBody>
                  <a:tcPr/>
                </a:tc>
                <a:tc>
                  <a:txBody>
                    <a:bodyPr/>
                    <a:lstStyle/>
                    <a:p>
                      <a:pPr algn="ctr"/>
                      <a:r>
                        <a:rPr lang="pt-BR" sz="1400"/>
                        <a:t>4</a:t>
                      </a:r>
                    </a:p>
                  </a:txBody>
                  <a:tcPr/>
                </a:tc>
                <a:extLst>
                  <a:ext uri="{0D108BD9-81ED-4DB2-BD59-A6C34878D82A}">
                    <a16:rowId xmlns:a16="http://schemas.microsoft.com/office/drawing/2014/main" val="2473424380"/>
                  </a:ext>
                </a:extLst>
              </a:tr>
              <a:tr h="374658">
                <a:tc>
                  <a:txBody>
                    <a:bodyPr/>
                    <a:lstStyle/>
                    <a:p>
                      <a:pPr algn="ctr"/>
                      <a:r>
                        <a:rPr lang="pt-BR" sz="1400"/>
                        <a:t>100</a:t>
                      </a:r>
                    </a:p>
                  </a:txBody>
                  <a:tcPr/>
                </a:tc>
                <a:tc>
                  <a:txBody>
                    <a:bodyPr/>
                    <a:lstStyle/>
                    <a:p>
                      <a:pPr algn="ctr"/>
                      <a:r>
                        <a:rPr lang="pt-BR" sz="1400"/>
                        <a:t>200</a:t>
                      </a:r>
                    </a:p>
                  </a:txBody>
                  <a:tcPr/>
                </a:tc>
                <a:tc>
                  <a:txBody>
                    <a:bodyPr/>
                    <a:lstStyle/>
                    <a:p>
                      <a:pPr algn="ctr"/>
                      <a:r>
                        <a:rPr lang="pt-BR" sz="1400"/>
                        <a:t>203</a:t>
                      </a:r>
                    </a:p>
                  </a:txBody>
                  <a:tcPr/>
                </a:tc>
                <a:tc>
                  <a:txBody>
                    <a:bodyPr/>
                    <a:lstStyle/>
                    <a:p>
                      <a:pPr algn="ctr"/>
                      <a:r>
                        <a:rPr lang="pt-BR" sz="1400"/>
                        <a:t>10</a:t>
                      </a:r>
                    </a:p>
                  </a:txBody>
                  <a:tcPr/>
                </a:tc>
                <a:extLst>
                  <a:ext uri="{0D108BD9-81ED-4DB2-BD59-A6C34878D82A}">
                    <a16:rowId xmlns:a16="http://schemas.microsoft.com/office/drawing/2014/main" val="3397166697"/>
                  </a:ext>
                </a:extLst>
              </a:tr>
              <a:tr h="374658">
                <a:tc>
                  <a:txBody>
                    <a:bodyPr/>
                    <a:lstStyle/>
                    <a:p>
                      <a:pPr algn="ctr"/>
                      <a:r>
                        <a:rPr lang="pt-BR" sz="1400"/>
                        <a:t>200</a:t>
                      </a:r>
                    </a:p>
                  </a:txBody>
                  <a:tcPr/>
                </a:tc>
                <a:tc>
                  <a:txBody>
                    <a:bodyPr/>
                    <a:lstStyle/>
                    <a:p>
                      <a:pPr algn="ctr"/>
                      <a:r>
                        <a:rPr lang="pt-BR" sz="1400"/>
                        <a:t>400</a:t>
                      </a:r>
                    </a:p>
                  </a:txBody>
                  <a:tcPr/>
                </a:tc>
                <a:tc>
                  <a:txBody>
                    <a:bodyPr/>
                    <a:lstStyle/>
                    <a:p>
                      <a:pPr algn="ctr"/>
                      <a:r>
                        <a:rPr lang="pt-BR" sz="1400"/>
                        <a:t>190</a:t>
                      </a:r>
                    </a:p>
                  </a:txBody>
                  <a:tcPr/>
                </a:tc>
                <a:tc>
                  <a:txBody>
                    <a:bodyPr/>
                    <a:lstStyle/>
                    <a:p>
                      <a:pPr algn="ctr"/>
                      <a:r>
                        <a:rPr lang="pt-BR" sz="1400"/>
                        <a:t>40</a:t>
                      </a:r>
                    </a:p>
                  </a:txBody>
                  <a:tcPr/>
                </a:tc>
                <a:extLst>
                  <a:ext uri="{0D108BD9-81ED-4DB2-BD59-A6C34878D82A}">
                    <a16:rowId xmlns:a16="http://schemas.microsoft.com/office/drawing/2014/main" val="2713162363"/>
                  </a:ext>
                </a:extLst>
              </a:tr>
              <a:tr h="374658">
                <a:tc>
                  <a:txBody>
                    <a:bodyPr/>
                    <a:lstStyle/>
                    <a:p>
                      <a:pPr algn="ctr"/>
                      <a:r>
                        <a:rPr lang="pt-BR" sz="1400"/>
                        <a:t>1000</a:t>
                      </a:r>
                    </a:p>
                  </a:txBody>
                  <a:tcPr/>
                </a:tc>
                <a:tc>
                  <a:txBody>
                    <a:bodyPr/>
                    <a:lstStyle/>
                    <a:p>
                      <a:pPr algn="ctr"/>
                      <a:r>
                        <a:rPr lang="pt-BR" sz="1400"/>
                        <a:t>2000</a:t>
                      </a:r>
                    </a:p>
                  </a:txBody>
                  <a:tcPr/>
                </a:tc>
                <a:tc>
                  <a:txBody>
                    <a:bodyPr/>
                    <a:lstStyle/>
                    <a:p>
                      <a:pPr algn="ctr"/>
                      <a:r>
                        <a:rPr lang="pt-BR" sz="1400"/>
                        <a:t>900</a:t>
                      </a:r>
                    </a:p>
                  </a:txBody>
                  <a:tcPr/>
                </a:tc>
                <a:tc>
                  <a:txBody>
                    <a:bodyPr/>
                    <a:lstStyle/>
                    <a:p>
                      <a:pPr algn="ctr"/>
                      <a:r>
                        <a:rPr lang="pt-BR" sz="1400"/>
                        <a:t>1000</a:t>
                      </a:r>
                    </a:p>
                  </a:txBody>
                  <a:tcPr/>
                </a:tc>
                <a:extLst>
                  <a:ext uri="{0D108BD9-81ED-4DB2-BD59-A6C34878D82A}">
                    <a16:rowId xmlns:a16="http://schemas.microsoft.com/office/drawing/2014/main" val="114318901"/>
                  </a:ext>
                </a:extLst>
              </a:tr>
              <a:tr h="374658">
                <a:tc>
                  <a:txBody>
                    <a:bodyPr/>
                    <a:lstStyle/>
                    <a:p>
                      <a:pPr algn="ctr"/>
                      <a:r>
                        <a:rPr lang="pt-BR" sz="1400"/>
                        <a:t>2000</a:t>
                      </a:r>
                    </a:p>
                  </a:txBody>
                  <a:tcPr/>
                </a:tc>
                <a:tc>
                  <a:txBody>
                    <a:bodyPr/>
                    <a:lstStyle/>
                    <a:p>
                      <a:pPr algn="ctr"/>
                      <a:r>
                        <a:rPr lang="pt-BR" sz="1400"/>
                        <a:t>4000</a:t>
                      </a:r>
                    </a:p>
                  </a:txBody>
                  <a:tcPr/>
                </a:tc>
                <a:tc>
                  <a:txBody>
                    <a:bodyPr/>
                    <a:lstStyle/>
                    <a:p>
                      <a:pPr algn="ctr"/>
                      <a:r>
                        <a:rPr lang="pt-BR" sz="1400"/>
                        <a:t>1500</a:t>
                      </a:r>
                    </a:p>
                  </a:txBody>
                  <a:tcPr/>
                </a:tc>
                <a:tc>
                  <a:txBody>
                    <a:bodyPr/>
                    <a:lstStyle/>
                    <a:p>
                      <a:pPr algn="ctr"/>
                      <a:r>
                        <a:rPr lang="pt-BR" sz="1400"/>
                        <a:t>3000</a:t>
                      </a:r>
                    </a:p>
                  </a:txBody>
                  <a:tcPr/>
                </a:tc>
                <a:extLst>
                  <a:ext uri="{0D108BD9-81ED-4DB2-BD59-A6C34878D82A}">
                    <a16:rowId xmlns:a16="http://schemas.microsoft.com/office/drawing/2014/main" val="2021352324"/>
                  </a:ext>
                </a:extLst>
              </a:tr>
              <a:tr h="374658">
                <a:tc>
                  <a:txBody>
                    <a:bodyPr/>
                    <a:lstStyle/>
                    <a:p>
                      <a:pPr algn="ctr"/>
                      <a:r>
                        <a:rPr lang="pt-BR" sz="1400"/>
                        <a:t>10000</a:t>
                      </a:r>
                    </a:p>
                  </a:txBody>
                  <a:tcPr/>
                </a:tc>
                <a:tc>
                  <a:txBody>
                    <a:bodyPr/>
                    <a:lstStyle/>
                    <a:p>
                      <a:pPr algn="ctr"/>
                      <a:r>
                        <a:rPr lang="pt-BR" sz="1400"/>
                        <a:t>20000</a:t>
                      </a:r>
                    </a:p>
                  </a:txBody>
                  <a:tcPr/>
                </a:tc>
                <a:tc>
                  <a:txBody>
                    <a:bodyPr/>
                    <a:lstStyle/>
                    <a:p>
                      <a:pPr algn="ctr"/>
                      <a:r>
                        <a:rPr lang="pt-BR" sz="1400"/>
                        <a:t>9000</a:t>
                      </a:r>
                    </a:p>
                  </a:txBody>
                  <a:tcPr/>
                </a:tc>
                <a:tc>
                  <a:txBody>
                    <a:bodyPr/>
                    <a:lstStyle/>
                    <a:p>
                      <a:pPr algn="ctr"/>
                      <a:r>
                        <a:rPr lang="pt-BR" sz="1400"/>
                        <a:t>100000</a:t>
                      </a:r>
                    </a:p>
                  </a:txBody>
                  <a:tcPr/>
                </a:tc>
                <a:extLst>
                  <a:ext uri="{0D108BD9-81ED-4DB2-BD59-A6C34878D82A}">
                    <a16:rowId xmlns:a16="http://schemas.microsoft.com/office/drawing/2014/main" val="1697541729"/>
                  </a:ext>
                </a:extLst>
              </a:tr>
            </a:tbl>
          </a:graphicData>
        </a:graphic>
      </p:graphicFrame>
    </p:spTree>
    <p:extLst>
      <p:ext uri="{BB962C8B-B14F-4D97-AF65-F5344CB8AC3E}">
        <p14:creationId xmlns:p14="http://schemas.microsoft.com/office/powerpoint/2010/main" val="4376537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Número de Slide 1">
            <a:extLst>
              <a:ext uri="{FF2B5EF4-FFF2-40B4-BE49-F238E27FC236}">
                <a16:creationId xmlns:a16="http://schemas.microsoft.com/office/drawing/2014/main" id="{C421FE1E-FC54-4ECD-9348-9EEBD6ED09EA}"/>
              </a:ext>
            </a:extLst>
          </p:cNvPr>
          <p:cNvSpPr>
            <a:spLocks noGrp="1"/>
          </p:cNvSpPr>
          <p:nvPr>
            <p:ph type="sldNum" sz="quarter" idx="12"/>
          </p:nvPr>
        </p:nvSpPr>
        <p:spPr/>
        <p:txBody>
          <a:bodyPr/>
          <a:lstStyle/>
          <a:p>
            <a:fld id="{68B8E45B-633E-9A4F-B2F6-031A690D222E}" type="slidenum">
              <a:rPr lang="pt-BR" sz="1400" b="1" smtClean="0">
                <a:solidFill>
                  <a:schemeClr val="tx1">
                    <a:lumMod val="65000"/>
                    <a:lumOff val="35000"/>
                  </a:schemeClr>
                </a:solidFill>
              </a:rPr>
              <a:pPr/>
              <a:t>8</a:t>
            </a:fld>
            <a:endParaRPr lang="pt-BR" sz="1400" b="1" dirty="0">
              <a:solidFill>
                <a:schemeClr val="tx1">
                  <a:lumMod val="65000"/>
                  <a:lumOff val="35000"/>
                </a:schemeClr>
              </a:solidFill>
            </a:endParaRPr>
          </a:p>
        </p:txBody>
      </p:sp>
      <p:sp>
        <p:nvSpPr>
          <p:cNvPr id="3" name="Título 2">
            <a:extLst>
              <a:ext uri="{FF2B5EF4-FFF2-40B4-BE49-F238E27FC236}">
                <a16:creationId xmlns:a16="http://schemas.microsoft.com/office/drawing/2014/main" id="{5456FDEC-C9A1-4C90-845E-63F3CDE94AE5}"/>
              </a:ext>
            </a:extLst>
          </p:cNvPr>
          <p:cNvSpPr>
            <a:spLocks noGrp="1"/>
          </p:cNvSpPr>
          <p:nvPr>
            <p:ph type="ctrTitle"/>
          </p:nvPr>
        </p:nvSpPr>
        <p:spPr/>
        <p:txBody>
          <a:bodyPr/>
          <a:lstStyle/>
          <a:p>
            <a:r>
              <a:rPr lang="pt-BR"/>
              <a:t>Exercício 5 (continuação)</a:t>
            </a:r>
          </a:p>
        </p:txBody>
      </p:sp>
      <p:sp>
        <p:nvSpPr>
          <p:cNvPr id="4" name="Espaço Reservado para Conteúdo 3">
            <a:extLst>
              <a:ext uri="{FF2B5EF4-FFF2-40B4-BE49-F238E27FC236}">
                <a16:creationId xmlns:a16="http://schemas.microsoft.com/office/drawing/2014/main" id="{5D7B004E-9EE5-4703-AF53-AEABDF779BEC}"/>
              </a:ext>
            </a:extLst>
          </p:cNvPr>
          <p:cNvSpPr>
            <a:spLocks noGrp="1"/>
          </p:cNvSpPr>
          <p:nvPr>
            <p:ph sz="half" idx="2"/>
          </p:nvPr>
        </p:nvSpPr>
        <p:spPr>
          <a:xfrm>
            <a:off x="1065784" y="1628800"/>
            <a:ext cx="5269452" cy="700087"/>
          </a:xfrm>
        </p:spPr>
        <p:txBody>
          <a:bodyPr/>
          <a:lstStyle/>
          <a:p>
            <a:r>
              <a:rPr lang="pt-BR" sz="1600"/>
              <a:t>Vamos criar gráficos com os dados obtidos. Suponha que, para um determinado algoritmo XYZ tenhamos obtido os seguintes dados:</a:t>
            </a:r>
          </a:p>
        </p:txBody>
      </p:sp>
      <p:graphicFrame>
        <p:nvGraphicFramePr>
          <p:cNvPr id="8" name="Tabela 15">
            <a:extLst>
              <a:ext uri="{FF2B5EF4-FFF2-40B4-BE49-F238E27FC236}">
                <a16:creationId xmlns:a16="http://schemas.microsoft.com/office/drawing/2014/main" id="{939B213F-CDE0-415C-9084-7BA5A8A310C7}"/>
              </a:ext>
            </a:extLst>
          </p:cNvPr>
          <p:cNvGraphicFramePr>
            <a:graphicFrameLocks noGrp="1"/>
          </p:cNvGraphicFramePr>
          <p:nvPr/>
        </p:nvGraphicFramePr>
        <p:xfrm>
          <a:off x="1078652" y="2407436"/>
          <a:ext cx="5256584" cy="4207566"/>
        </p:xfrm>
        <a:graphic>
          <a:graphicData uri="http://schemas.openxmlformats.org/drawingml/2006/table">
            <a:tbl>
              <a:tblPr firstRow="1" bandRow="1">
                <a:tableStyleId>{5C22544A-7EE6-4342-B048-85BDC9FD1C3A}</a:tableStyleId>
              </a:tblPr>
              <a:tblGrid>
                <a:gridCol w="1357808">
                  <a:extLst>
                    <a:ext uri="{9D8B030D-6E8A-4147-A177-3AD203B41FA5}">
                      <a16:colId xmlns:a16="http://schemas.microsoft.com/office/drawing/2014/main" val="2203656026"/>
                    </a:ext>
                  </a:extLst>
                </a:gridCol>
                <a:gridCol w="1224136">
                  <a:extLst>
                    <a:ext uri="{9D8B030D-6E8A-4147-A177-3AD203B41FA5}">
                      <a16:colId xmlns:a16="http://schemas.microsoft.com/office/drawing/2014/main" val="619460504"/>
                    </a:ext>
                  </a:extLst>
                </a:gridCol>
                <a:gridCol w="1512168">
                  <a:extLst>
                    <a:ext uri="{9D8B030D-6E8A-4147-A177-3AD203B41FA5}">
                      <a16:colId xmlns:a16="http://schemas.microsoft.com/office/drawing/2014/main" val="1301674343"/>
                    </a:ext>
                  </a:extLst>
                </a:gridCol>
                <a:gridCol w="1162472">
                  <a:extLst>
                    <a:ext uri="{9D8B030D-6E8A-4147-A177-3AD203B41FA5}">
                      <a16:colId xmlns:a16="http://schemas.microsoft.com/office/drawing/2014/main" val="4097215275"/>
                    </a:ext>
                  </a:extLst>
                </a:gridCol>
              </a:tblGrid>
              <a:tr h="1217639">
                <a:tc>
                  <a:txBody>
                    <a:bodyPr/>
                    <a:lstStyle/>
                    <a:p>
                      <a:pPr algn="ctr"/>
                      <a:r>
                        <a:rPr lang="pt-BR" sz="1400"/>
                        <a:t>número de elementos</a:t>
                      </a:r>
                    </a:p>
                  </a:txBody>
                  <a:tcPr/>
                </a:tc>
                <a:tc>
                  <a:txBody>
                    <a:bodyPr/>
                    <a:lstStyle/>
                    <a:p>
                      <a:pPr algn="ctr"/>
                      <a:r>
                        <a:rPr lang="pt-BR" sz="1400"/>
                        <a:t>vetor inicial com elementos aleatórios</a:t>
                      </a:r>
                    </a:p>
                  </a:txBody>
                  <a:tcPr/>
                </a:tc>
                <a:tc>
                  <a:txBody>
                    <a:bodyPr/>
                    <a:lstStyle/>
                    <a:p>
                      <a:pPr algn="ctr"/>
                      <a:r>
                        <a:rPr lang="pt-BR" sz="1400"/>
                        <a:t>vetor inicial com elementos ordenados de forma crescente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a:t>vetor inicial com elementos ordenados de forma decrescente</a:t>
                      </a:r>
                    </a:p>
                    <a:p>
                      <a:pPr algn="ctr"/>
                      <a:endParaRPr lang="pt-BR" sz="1400"/>
                    </a:p>
                  </a:txBody>
                  <a:tcPr/>
                </a:tc>
                <a:extLst>
                  <a:ext uri="{0D108BD9-81ED-4DB2-BD59-A6C34878D82A}">
                    <a16:rowId xmlns:a16="http://schemas.microsoft.com/office/drawing/2014/main" val="2836671139"/>
                  </a:ext>
                </a:extLst>
              </a:tr>
              <a:tr h="374658">
                <a:tc>
                  <a:txBody>
                    <a:bodyPr/>
                    <a:lstStyle/>
                    <a:p>
                      <a:pPr algn="ctr"/>
                      <a:r>
                        <a:rPr lang="pt-BR" sz="1400"/>
                        <a:t>10</a:t>
                      </a:r>
                    </a:p>
                  </a:txBody>
                  <a:tcPr/>
                </a:tc>
                <a:tc>
                  <a:txBody>
                    <a:bodyPr/>
                    <a:lstStyle/>
                    <a:p>
                      <a:pPr algn="ctr"/>
                      <a:r>
                        <a:rPr lang="pt-BR" sz="1400" b="0">
                          <a:solidFill>
                            <a:schemeClr val="tx1"/>
                          </a:solidFill>
                        </a:rPr>
                        <a:t>20</a:t>
                      </a:r>
                    </a:p>
                  </a:txBody>
                  <a:tcPr/>
                </a:tc>
                <a:tc>
                  <a:txBody>
                    <a:bodyPr/>
                    <a:lstStyle/>
                    <a:p>
                      <a:pPr algn="ctr"/>
                      <a:r>
                        <a:rPr lang="pt-BR" sz="1400"/>
                        <a:t>30</a:t>
                      </a:r>
                    </a:p>
                  </a:txBody>
                  <a:tcPr/>
                </a:tc>
                <a:tc>
                  <a:txBody>
                    <a:bodyPr/>
                    <a:lstStyle/>
                    <a:p>
                      <a:pPr algn="ctr"/>
                      <a:r>
                        <a:rPr lang="pt-BR" sz="1400"/>
                        <a:t>1</a:t>
                      </a:r>
                    </a:p>
                  </a:txBody>
                  <a:tcPr/>
                </a:tc>
                <a:extLst>
                  <a:ext uri="{0D108BD9-81ED-4DB2-BD59-A6C34878D82A}">
                    <a16:rowId xmlns:a16="http://schemas.microsoft.com/office/drawing/2014/main" val="754094357"/>
                  </a:ext>
                </a:extLst>
              </a:tr>
              <a:tr h="374658">
                <a:tc>
                  <a:txBody>
                    <a:bodyPr/>
                    <a:lstStyle/>
                    <a:p>
                      <a:pPr algn="ctr"/>
                      <a:r>
                        <a:rPr lang="pt-BR" sz="1400"/>
                        <a:t>20</a:t>
                      </a:r>
                    </a:p>
                  </a:txBody>
                  <a:tcPr/>
                </a:tc>
                <a:tc>
                  <a:txBody>
                    <a:bodyPr/>
                    <a:lstStyle/>
                    <a:p>
                      <a:pPr algn="ctr"/>
                      <a:r>
                        <a:rPr lang="pt-BR" sz="1400"/>
                        <a:t>40</a:t>
                      </a:r>
                    </a:p>
                  </a:txBody>
                  <a:tcPr/>
                </a:tc>
                <a:tc>
                  <a:txBody>
                    <a:bodyPr/>
                    <a:lstStyle/>
                    <a:p>
                      <a:pPr algn="ctr"/>
                      <a:r>
                        <a:rPr lang="pt-BR" sz="1400"/>
                        <a:t>45</a:t>
                      </a:r>
                    </a:p>
                  </a:txBody>
                  <a:tcPr/>
                </a:tc>
                <a:tc>
                  <a:txBody>
                    <a:bodyPr/>
                    <a:lstStyle/>
                    <a:p>
                      <a:pPr algn="ctr"/>
                      <a:r>
                        <a:rPr lang="pt-BR" sz="1400"/>
                        <a:t>4</a:t>
                      </a:r>
                    </a:p>
                  </a:txBody>
                  <a:tcPr/>
                </a:tc>
                <a:extLst>
                  <a:ext uri="{0D108BD9-81ED-4DB2-BD59-A6C34878D82A}">
                    <a16:rowId xmlns:a16="http://schemas.microsoft.com/office/drawing/2014/main" val="2473424380"/>
                  </a:ext>
                </a:extLst>
              </a:tr>
              <a:tr h="374658">
                <a:tc>
                  <a:txBody>
                    <a:bodyPr/>
                    <a:lstStyle/>
                    <a:p>
                      <a:pPr algn="ctr"/>
                      <a:r>
                        <a:rPr lang="pt-BR" sz="1400"/>
                        <a:t>100</a:t>
                      </a:r>
                    </a:p>
                  </a:txBody>
                  <a:tcPr/>
                </a:tc>
                <a:tc>
                  <a:txBody>
                    <a:bodyPr/>
                    <a:lstStyle/>
                    <a:p>
                      <a:pPr algn="ctr"/>
                      <a:r>
                        <a:rPr lang="pt-BR" sz="1400"/>
                        <a:t>200</a:t>
                      </a:r>
                    </a:p>
                  </a:txBody>
                  <a:tcPr/>
                </a:tc>
                <a:tc>
                  <a:txBody>
                    <a:bodyPr/>
                    <a:lstStyle/>
                    <a:p>
                      <a:pPr algn="ctr"/>
                      <a:r>
                        <a:rPr lang="pt-BR" sz="1400"/>
                        <a:t>203</a:t>
                      </a:r>
                    </a:p>
                  </a:txBody>
                  <a:tcPr/>
                </a:tc>
                <a:tc>
                  <a:txBody>
                    <a:bodyPr/>
                    <a:lstStyle/>
                    <a:p>
                      <a:pPr algn="ctr"/>
                      <a:r>
                        <a:rPr lang="pt-BR" sz="1400"/>
                        <a:t>10</a:t>
                      </a:r>
                    </a:p>
                  </a:txBody>
                  <a:tcPr/>
                </a:tc>
                <a:extLst>
                  <a:ext uri="{0D108BD9-81ED-4DB2-BD59-A6C34878D82A}">
                    <a16:rowId xmlns:a16="http://schemas.microsoft.com/office/drawing/2014/main" val="3397166697"/>
                  </a:ext>
                </a:extLst>
              </a:tr>
              <a:tr h="374658">
                <a:tc>
                  <a:txBody>
                    <a:bodyPr/>
                    <a:lstStyle/>
                    <a:p>
                      <a:pPr algn="ctr"/>
                      <a:r>
                        <a:rPr lang="pt-BR" sz="1400"/>
                        <a:t>200</a:t>
                      </a:r>
                    </a:p>
                  </a:txBody>
                  <a:tcPr/>
                </a:tc>
                <a:tc>
                  <a:txBody>
                    <a:bodyPr/>
                    <a:lstStyle/>
                    <a:p>
                      <a:pPr algn="ctr"/>
                      <a:r>
                        <a:rPr lang="pt-BR" sz="1400"/>
                        <a:t>400</a:t>
                      </a:r>
                    </a:p>
                  </a:txBody>
                  <a:tcPr/>
                </a:tc>
                <a:tc>
                  <a:txBody>
                    <a:bodyPr/>
                    <a:lstStyle/>
                    <a:p>
                      <a:pPr algn="ctr"/>
                      <a:r>
                        <a:rPr lang="pt-BR" sz="1400"/>
                        <a:t>190</a:t>
                      </a:r>
                    </a:p>
                  </a:txBody>
                  <a:tcPr/>
                </a:tc>
                <a:tc>
                  <a:txBody>
                    <a:bodyPr/>
                    <a:lstStyle/>
                    <a:p>
                      <a:pPr algn="ctr"/>
                      <a:r>
                        <a:rPr lang="pt-BR" sz="1400"/>
                        <a:t>40</a:t>
                      </a:r>
                    </a:p>
                  </a:txBody>
                  <a:tcPr/>
                </a:tc>
                <a:extLst>
                  <a:ext uri="{0D108BD9-81ED-4DB2-BD59-A6C34878D82A}">
                    <a16:rowId xmlns:a16="http://schemas.microsoft.com/office/drawing/2014/main" val="2713162363"/>
                  </a:ext>
                </a:extLst>
              </a:tr>
              <a:tr h="374658">
                <a:tc>
                  <a:txBody>
                    <a:bodyPr/>
                    <a:lstStyle/>
                    <a:p>
                      <a:pPr algn="ctr"/>
                      <a:r>
                        <a:rPr lang="pt-BR" sz="1400"/>
                        <a:t>1000</a:t>
                      </a:r>
                    </a:p>
                  </a:txBody>
                  <a:tcPr/>
                </a:tc>
                <a:tc>
                  <a:txBody>
                    <a:bodyPr/>
                    <a:lstStyle/>
                    <a:p>
                      <a:pPr algn="ctr"/>
                      <a:r>
                        <a:rPr lang="pt-BR" sz="1400"/>
                        <a:t>2000</a:t>
                      </a:r>
                    </a:p>
                  </a:txBody>
                  <a:tcPr/>
                </a:tc>
                <a:tc>
                  <a:txBody>
                    <a:bodyPr/>
                    <a:lstStyle/>
                    <a:p>
                      <a:pPr algn="ctr"/>
                      <a:r>
                        <a:rPr lang="pt-BR" sz="1400"/>
                        <a:t>900</a:t>
                      </a:r>
                    </a:p>
                  </a:txBody>
                  <a:tcPr/>
                </a:tc>
                <a:tc>
                  <a:txBody>
                    <a:bodyPr/>
                    <a:lstStyle/>
                    <a:p>
                      <a:pPr algn="ctr"/>
                      <a:r>
                        <a:rPr lang="pt-BR" sz="1400"/>
                        <a:t>1000</a:t>
                      </a:r>
                    </a:p>
                  </a:txBody>
                  <a:tcPr/>
                </a:tc>
                <a:extLst>
                  <a:ext uri="{0D108BD9-81ED-4DB2-BD59-A6C34878D82A}">
                    <a16:rowId xmlns:a16="http://schemas.microsoft.com/office/drawing/2014/main" val="114318901"/>
                  </a:ext>
                </a:extLst>
              </a:tr>
              <a:tr h="374658">
                <a:tc>
                  <a:txBody>
                    <a:bodyPr/>
                    <a:lstStyle/>
                    <a:p>
                      <a:pPr algn="ctr"/>
                      <a:r>
                        <a:rPr lang="pt-BR" sz="1400"/>
                        <a:t>2000</a:t>
                      </a:r>
                    </a:p>
                  </a:txBody>
                  <a:tcPr/>
                </a:tc>
                <a:tc>
                  <a:txBody>
                    <a:bodyPr/>
                    <a:lstStyle/>
                    <a:p>
                      <a:pPr algn="ctr"/>
                      <a:r>
                        <a:rPr lang="pt-BR" sz="1400"/>
                        <a:t>4000</a:t>
                      </a:r>
                    </a:p>
                  </a:txBody>
                  <a:tcPr/>
                </a:tc>
                <a:tc>
                  <a:txBody>
                    <a:bodyPr/>
                    <a:lstStyle/>
                    <a:p>
                      <a:pPr algn="ctr"/>
                      <a:r>
                        <a:rPr lang="pt-BR" sz="1400"/>
                        <a:t>1500</a:t>
                      </a:r>
                    </a:p>
                  </a:txBody>
                  <a:tcPr/>
                </a:tc>
                <a:tc>
                  <a:txBody>
                    <a:bodyPr/>
                    <a:lstStyle/>
                    <a:p>
                      <a:pPr algn="ctr"/>
                      <a:r>
                        <a:rPr lang="pt-BR" sz="1400"/>
                        <a:t>3000</a:t>
                      </a:r>
                    </a:p>
                  </a:txBody>
                  <a:tcPr/>
                </a:tc>
                <a:extLst>
                  <a:ext uri="{0D108BD9-81ED-4DB2-BD59-A6C34878D82A}">
                    <a16:rowId xmlns:a16="http://schemas.microsoft.com/office/drawing/2014/main" val="2021352324"/>
                  </a:ext>
                </a:extLst>
              </a:tr>
              <a:tr h="374658">
                <a:tc>
                  <a:txBody>
                    <a:bodyPr/>
                    <a:lstStyle/>
                    <a:p>
                      <a:pPr algn="ctr"/>
                      <a:r>
                        <a:rPr lang="pt-BR" sz="1400"/>
                        <a:t>10000</a:t>
                      </a:r>
                    </a:p>
                  </a:txBody>
                  <a:tcPr/>
                </a:tc>
                <a:tc>
                  <a:txBody>
                    <a:bodyPr/>
                    <a:lstStyle/>
                    <a:p>
                      <a:pPr algn="ctr"/>
                      <a:r>
                        <a:rPr lang="pt-BR" sz="1400"/>
                        <a:t>20000</a:t>
                      </a:r>
                    </a:p>
                  </a:txBody>
                  <a:tcPr/>
                </a:tc>
                <a:tc>
                  <a:txBody>
                    <a:bodyPr/>
                    <a:lstStyle/>
                    <a:p>
                      <a:pPr algn="ctr"/>
                      <a:r>
                        <a:rPr lang="pt-BR" sz="1400"/>
                        <a:t>9000</a:t>
                      </a:r>
                    </a:p>
                  </a:txBody>
                  <a:tcPr/>
                </a:tc>
                <a:tc>
                  <a:txBody>
                    <a:bodyPr/>
                    <a:lstStyle/>
                    <a:p>
                      <a:pPr algn="ctr"/>
                      <a:r>
                        <a:rPr lang="pt-BR" sz="1400"/>
                        <a:t>100000</a:t>
                      </a:r>
                    </a:p>
                  </a:txBody>
                  <a:tcPr/>
                </a:tc>
                <a:extLst>
                  <a:ext uri="{0D108BD9-81ED-4DB2-BD59-A6C34878D82A}">
                    <a16:rowId xmlns:a16="http://schemas.microsoft.com/office/drawing/2014/main" val="1697541729"/>
                  </a:ext>
                </a:extLst>
              </a:tr>
            </a:tbl>
          </a:graphicData>
        </a:graphic>
      </p:graphicFrame>
      <p:sp>
        <p:nvSpPr>
          <p:cNvPr id="9" name="Título 1">
            <a:extLst>
              <a:ext uri="{FF2B5EF4-FFF2-40B4-BE49-F238E27FC236}">
                <a16:creationId xmlns:a16="http://schemas.microsoft.com/office/drawing/2014/main" id="{840CEA71-0265-4B2B-8260-B1AF26747684}"/>
              </a:ext>
            </a:extLst>
          </p:cNvPr>
          <p:cNvSpPr txBox="1">
            <a:spLocks/>
          </p:cNvSpPr>
          <p:nvPr/>
        </p:nvSpPr>
        <p:spPr>
          <a:xfrm>
            <a:off x="6986340" y="1700808"/>
            <a:ext cx="4582267" cy="61252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t-BR" sz="1600"/>
              <a:t>Crie uma planilha Excel e insira os dados da tabela.</a:t>
            </a:r>
          </a:p>
        </p:txBody>
      </p:sp>
      <p:sp>
        <p:nvSpPr>
          <p:cNvPr id="6" name="Retângulo 5">
            <a:extLst>
              <a:ext uri="{FF2B5EF4-FFF2-40B4-BE49-F238E27FC236}">
                <a16:creationId xmlns:a16="http://schemas.microsoft.com/office/drawing/2014/main" id="{B536D6DB-99EE-45BF-9E17-8A63FC5EDD9C}"/>
              </a:ext>
            </a:extLst>
          </p:cNvPr>
          <p:cNvSpPr/>
          <p:nvPr/>
        </p:nvSpPr>
        <p:spPr>
          <a:xfrm>
            <a:off x="1343472" y="3933056"/>
            <a:ext cx="864096" cy="268194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Retângulo 10">
            <a:extLst>
              <a:ext uri="{FF2B5EF4-FFF2-40B4-BE49-F238E27FC236}">
                <a16:creationId xmlns:a16="http://schemas.microsoft.com/office/drawing/2014/main" id="{408BB691-5033-406D-9523-51CBDD5D9795}"/>
              </a:ext>
            </a:extLst>
          </p:cNvPr>
          <p:cNvSpPr/>
          <p:nvPr/>
        </p:nvSpPr>
        <p:spPr>
          <a:xfrm>
            <a:off x="2579024" y="3945549"/>
            <a:ext cx="864096" cy="268194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 name="Retângulo 11">
            <a:extLst>
              <a:ext uri="{FF2B5EF4-FFF2-40B4-BE49-F238E27FC236}">
                <a16:creationId xmlns:a16="http://schemas.microsoft.com/office/drawing/2014/main" id="{B38D1004-3BC9-4BD3-845B-01825B8B1AEC}"/>
              </a:ext>
            </a:extLst>
          </p:cNvPr>
          <p:cNvSpPr/>
          <p:nvPr/>
        </p:nvSpPr>
        <p:spPr>
          <a:xfrm>
            <a:off x="4025082" y="3945549"/>
            <a:ext cx="864096" cy="268194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 name="Retângulo 12">
            <a:extLst>
              <a:ext uri="{FF2B5EF4-FFF2-40B4-BE49-F238E27FC236}">
                <a16:creationId xmlns:a16="http://schemas.microsoft.com/office/drawing/2014/main" id="{E8534F7D-9816-47D8-A0DC-50403AE32FF3}"/>
              </a:ext>
            </a:extLst>
          </p:cNvPr>
          <p:cNvSpPr/>
          <p:nvPr/>
        </p:nvSpPr>
        <p:spPr>
          <a:xfrm>
            <a:off x="5330073" y="3933056"/>
            <a:ext cx="864096" cy="268194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15" name="Conector de Seta Reta 14">
            <a:extLst>
              <a:ext uri="{FF2B5EF4-FFF2-40B4-BE49-F238E27FC236}">
                <a16:creationId xmlns:a16="http://schemas.microsoft.com/office/drawing/2014/main" id="{B4E9BC13-4FDD-492E-8F87-D223C810ED62}"/>
              </a:ext>
            </a:extLst>
          </p:cNvPr>
          <p:cNvCxnSpPr>
            <a:cxnSpLocks/>
          </p:cNvCxnSpPr>
          <p:nvPr/>
        </p:nvCxnSpPr>
        <p:spPr>
          <a:xfrm flipV="1">
            <a:off x="1775520" y="3111211"/>
            <a:ext cx="4991764" cy="82184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Conector de Seta Reta 16">
            <a:extLst>
              <a:ext uri="{FF2B5EF4-FFF2-40B4-BE49-F238E27FC236}">
                <a16:creationId xmlns:a16="http://schemas.microsoft.com/office/drawing/2014/main" id="{3DC50DB8-A88C-49E3-8C2F-D3076E53F6E6}"/>
              </a:ext>
            </a:extLst>
          </p:cNvPr>
          <p:cNvCxnSpPr>
            <a:cxnSpLocks/>
          </p:cNvCxnSpPr>
          <p:nvPr/>
        </p:nvCxnSpPr>
        <p:spPr>
          <a:xfrm flipV="1">
            <a:off x="2207568" y="3298255"/>
            <a:ext cx="4559716" cy="73257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onector de Seta Reta 18">
            <a:extLst>
              <a:ext uri="{FF2B5EF4-FFF2-40B4-BE49-F238E27FC236}">
                <a16:creationId xmlns:a16="http://schemas.microsoft.com/office/drawing/2014/main" id="{DA08F8D9-7F5C-4766-9C46-7B3C843A8313}"/>
              </a:ext>
            </a:extLst>
          </p:cNvPr>
          <p:cNvCxnSpPr>
            <a:cxnSpLocks/>
          </p:cNvCxnSpPr>
          <p:nvPr/>
        </p:nvCxnSpPr>
        <p:spPr>
          <a:xfrm flipV="1">
            <a:off x="4691844" y="3569587"/>
            <a:ext cx="2075440" cy="36346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onector de Seta Reta 20">
            <a:extLst>
              <a:ext uri="{FF2B5EF4-FFF2-40B4-BE49-F238E27FC236}">
                <a16:creationId xmlns:a16="http://schemas.microsoft.com/office/drawing/2014/main" id="{5046296C-3510-4C5C-8AA5-673AA80D54AF}"/>
              </a:ext>
            </a:extLst>
          </p:cNvPr>
          <p:cNvCxnSpPr>
            <a:cxnSpLocks/>
          </p:cNvCxnSpPr>
          <p:nvPr/>
        </p:nvCxnSpPr>
        <p:spPr>
          <a:xfrm flipV="1">
            <a:off x="5832696" y="3751321"/>
            <a:ext cx="934588" cy="15621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CBD1FDD6-9071-E2A6-0679-F43E46CF6ABF}"/>
              </a:ext>
            </a:extLst>
          </p:cNvPr>
          <p:cNvPicPr>
            <a:picLocks noChangeAspect="1"/>
          </p:cNvPicPr>
          <p:nvPr/>
        </p:nvPicPr>
        <p:blipFill>
          <a:blip r:embed="rId2"/>
          <a:stretch>
            <a:fillRect/>
          </a:stretch>
        </p:blipFill>
        <p:spPr>
          <a:xfrm>
            <a:off x="6803302" y="2407436"/>
            <a:ext cx="5069283" cy="2245700"/>
          </a:xfrm>
          <a:prstGeom prst="rect">
            <a:avLst/>
          </a:prstGeom>
        </p:spPr>
      </p:pic>
    </p:spTree>
    <p:extLst>
      <p:ext uri="{BB962C8B-B14F-4D97-AF65-F5344CB8AC3E}">
        <p14:creationId xmlns:p14="http://schemas.microsoft.com/office/powerpoint/2010/main" val="25067997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Número de Slide 1">
            <a:extLst>
              <a:ext uri="{FF2B5EF4-FFF2-40B4-BE49-F238E27FC236}">
                <a16:creationId xmlns:a16="http://schemas.microsoft.com/office/drawing/2014/main" id="{C421FE1E-FC54-4ECD-9348-9EEBD6ED09EA}"/>
              </a:ext>
            </a:extLst>
          </p:cNvPr>
          <p:cNvSpPr>
            <a:spLocks noGrp="1"/>
          </p:cNvSpPr>
          <p:nvPr>
            <p:ph type="sldNum" sz="quarter" idx="12"/>
          </p:nvPr>
        </p:nvSpPr>
        <p:spPr/>
        <p:txBody>
          <a:bodyPr/>
          <a:lstStyle/>
          <a:p>
            <a:fld id="{68B8E45B-633E-9A4F-B2F6-031A690D222E}" type="slidenum">
              <a:rPr lang="pt-BR" sz="1400" b="1" smtClean="0">
                <a:solidFill>
                  <a:schemeClr val="tx1">
                    <a:lumMod val="65000"/>
                    <a:lumOff val="35000"/>
                  </a:schemeClr>
                </a:solidFill>
              </a:rPr>
              <a:pPr/>
              <a:t>9</a:t>
            </a:fld>
            <a:endParaRPr lang="pt-BR" sz="1400" b="1" dirty="0">
              <a:solidFill>
                <a:schemeClr val="tx1">
                  <a:lumMod val="65000"/>
                  <a:lumOff val="35000"/>
                </a:schemeClr>
              </a:solidFill>
            </a:endParaRPr>
          </a:p>
        </p:txBody>
      </p:sp>
      <p:sp>
        <p:nvSpPr>
          <p:cNvPr id="3" name="Título 2">
            <a:extLst>
              <a:ext uri="{FF2B5EF4-FFF2-40B4-BE49-F238E27FC236}">
                <a16:creationId xmlns:a16="http://schemas.microsoft.com/office/drawing/2014/main" id="{5456FDEC-C9A1-4C90-845E-63F3CDE94AE5}"/>
              </a:ext>
            </a:extLst>
          </p:cNvPr>
          <p:cNvSpPr>
            <a:spLocks noGrp="1"/>
          </p:cNvSpPr>
          <p:nvPr>
            <p:ph type="ctrTitle"/>
          </p:nvPr>
        </p:nvSpPr>
        <p:spPr/>
        <p:txBody>
          <a:bodyPr/>
          <a:lstStyle/>
          <a:p>
            <a:r>
              <a:rPr lang="pt-BR"/>
              <a:t>Exercício 5 (continuação)</a:t>
            </a:r>
          </a:p>
        </p:txBody>
      </p:sp>
      <p:sp>
        <p:nvSpPr>
          <p:cNvPr id="4" name="Espaço Reservado para Conteúdo 3">
            <a:extLst>
              <a:ext uri="{FF2B5EF4-FFF2-40B4-BE49-F238E27FC236}">
                <a16:creationId xmlns:a16="http://schemas.microsoft.com/office/drawing/2014/main" id="{5D7B004E-9EE5-4703-AF53-AEABDF779BEC}"/>
              </a:ext>
            </a:extLst>
          </p:cNvPr>
          <p:cNvSpPr>
            <a:spLocks noGrp="1"/>
          </p:cNvSpPr>
          <p:nvPr>
            <p:ph sz="half" idx="2"/>
          </p:nvPr>
        </p:nvSpPr>
        <p:spPr>
          <a:xfrm>
            <a:off x="849964" y="1628800"/>
            <a:ext cx="5269452" cy="700087"/>
          </a:xfrm>
        </p:spPr>
        <p:txBody>
          <a:bodyPr/>
          <a:lstStyle/>
          <a:p>
            <a:r>
              <a:rPr lang="pt-BR" sz="1600"/>
              <a:t>Insira um gráfico com os dados da tabela.</a:t>
            </a:r>
          </a:p>
        </p:txBody>
      </p:sp>
      <p:pic>
        <p:nvPicPr>
          <p:cNvPr id="14" name="Picture 13">
            <a:extLst>
              <a:ext uri="{FF2B5EF4-FFF2-40B4-BE49-F238E27FC236}">
                <a16:creationId xmlns:a16="http://schemas.microsoft.com/office/drawing/2014/main" id="{4A613314-2C28-E1D4-6545-14DA6FF7BE8E}"/>
              </a:ext>
            </a:extLst>
          </p:cNvPr>
          <p:cNvPicPr>
            <a:picLocks noChangeAspect="1"/>
          </p:cNvPicPr>
          <p:nvPr/>
        </p:nvPicPr>
        <p:blipFill>
          <a:blip r:embed="rId2"/>
          <a:stretch>
            <a:fillRect/>
          </a:stretch>
        </p:blipFill>
        <p:spPr>
          <a:xfrm>
            <a:off x="495773" y="2285201"/>
            <a:ext cx="6017386" cy="3426710"/>
          </a:xfrm>
          <a:prstGeom prst="rect">
            <a:avLst/>
          </a:prstGeom>
        </p:spPr>
      </p:pic>
      <p:pic>
        <p:nvPicPr>
          <p:cNvPr id="18" name="Picture 17">
            <a:extLst>
              <a:ext uri="{FF2B5EF4-FFF2-40B4-BE49-F238E27FC236}">
                <a16:creationId xmlns:a16="http://schemas.microsoft.com/office/drawing/2014/main" id="{6B5668AC-EF9C-1CD6-D157-3C99A9E65329}"/>
              </a:ext>
            </a:extLst>
          </p:cNvPr>
          <p:cNvPicPr>
            <a:picLocks noChangeAspect="1"/>
          </p:cNvPicPr>
          <p:nvPr/>
        </p:nvPicPr>
        <p:blipFill>
          <a:blip r:embed="rId3"/>
          <a:stretch>
            <a:fillRect/>
          </a:stretch>
        </p:blipFill>
        <p:spPr>
          <a:xfrm>
            <a:off x="7176120" y="2564904"/>
            <a:ext cx="4549534" cy="2751058"/>
          </a:xfrm>
          <a:prstGeom prst="rect">
            <a:avLst/>
          </a:prstGeom>
        </p:spPr>
      </p:pic>
      <p:sp>
        <p:nvSpPr>
          <p:cNvPr id="20" name="Oval 19">
            <a:extLst>
              <a:ext uri="{FF2B5EF4-FFF2-40B4-BE49-F238E27FC236}">
                <a16:creationId xmlns:a16="http://schemas.microsoft.com/office/drawing/2014/main" id="{B27F48C3-BE1F-A564-C4B9-C1366ADA73E3}"/>
              </a:ext>
            </a:extLst>
          </p:cNvPr>
          <p:cNvSpPr/>
          <p:nvPr/>
        </p:nvSpPr>
        <p:spPr>
          <a:xfrm>
            <a:off x="2639616" y="3573016"/>
            <a:ext cx="432048" cy="432048"/>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23" name="Straight Arrow Connector 22">
            <a:extLst>
              <a:ext uri="{FF2B5EF4-FFF2-40B4-BE49-F238E27FC236}">
                <a16:creationId xmlns:a16="http://schemas.microsoft.com/office/drawing/2014/main" id="{4FC141A2-A660-9338-8ABA-53F2D9737F49}"/>
              </a:ext>
            </a:extLst>
          </p:cNvPr>
          <p:cNvCxnSpPr/>
          <p:nvPr/>
        </p:nvCxnSpPr>
        <p:spPr>
          <a:xfrm>
            <a:off x="3071664" y="3789040"/>
            <a:ext cx="4104456"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0807427"/>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FFB059F9-BD86-4F49-8B9D-20D368B6E2E2}" vid="{DFBC265E-FCD0-1146-B589-9D39084F5BEB}"/>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Tema do Office</Template>
  <TotalTime>3145</TotalTime>
  <Words>714</Words>
  <Application>Microsoft Office PowerPoint</Application>
  <PresentationFormat>Widescreen</PresentationFormat>
  <Paragraphs>146</Paragraphs>
  <Slides>11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Tema do Office</vt:lpstr>
      <vt:lpstr>Exercícios de ordenação  (bolha, seleção e inserção)</vt:lpstr>
      <vt:lpstr>a) Desenvolva uma função para gerar vetores com n elementos aleatórios (sem repetição). b) Desenvolva uma função para gerar vetores com n elementos aleatórios ordenados de forma crescente. c) Desenvolva uma função para gerar vetores com n elementos aleatórios ordenados de forma decrescente. d) Adicione um contador dentro do laço mais interno dos algoritmos de ordenação (nós já fizemos algo semelhante na aula de algoritmos de busca, lembra?) e imprima o valor do contador ao sair da função. e) Copie para o seu projeto os algoritmos de ordenação disponíveis em: - https://replit.com/@tmsski/ap2-2023s1-semana12-ordenacao-simples3 - https://replit.com/@tmsski/ap2-2023s1-semana12-ordenacao-simples4 - https://replit.com/@tmsski/ap2-2023s1-semana12-ordenacao-simples5 - https://replit.com/@tmsski/ap2-2023s1-semana12-ordenacao-simples6  </vt:lpstr>
      <vt:lpstr>Exercício 1</vt:lpstr>
      <vt:lpstr>Exercício 2</vt:lpstr>
      <vt:lpstr>Exercício 3</vt:lpstr>
      <vt:lpstr>Exercício 4</vt:lpstr>
      <vt:lpstr>Exercício 5</vt:lpstr>
      <vt:lpstr>Exercício 5 (continuação)</vt:lpstr>
      <vt:lpstr>Exercício 5 (continuação)</vt:lpstr>
      <vt:lpstr>Exercício 5 (continuação)</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Utilize títulos de apresentação até duas linhas</dc:title>
  <dc:creator>Pedro Cacique</dc:creator>
  <cp:lastModifiedBy>Rogerio de Oliveira</cp:lastModifiedBy>
  <cp:revision>133</cp:revision>
  <cp:lastPrinted>2020-01-27T17:34:03Z</cp:lastPrinted>
  <dcterms:created xsi:type="dcterms:W3CDTF">2020-02-06T20:42:48Z</dcterms:created>
  <dcterms:modified xsi:type="dcterms:W3CDTF">2024-04-10T21:37:53Z</dcterms:modified>
</cp:coreProperties>
</file>

<file path=docProps/thumbnail.jpeg>
</file>